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3"/>
  </p:notesMasterIdLst>
  <p:handoutMasterIdLst>
    <p:handoutMasterId r:id="rId14"/>
  </p:handoutMasterIdLst>
  <p:sldIdLst>
    <p:sldId id="257" r:id="rId3"/>
    <p:sldId id="271" r:id="rId4"/>
    <p:sldId id="281" r:id="rId5"/>
    <p:sldId id="282" r:id="rId6"/>
    <p:sldId id="283" r:id="rId7"/>
    <p:sldId id="284" r:id="rId8"/>
    <p:sldId id="286" r:id="rId9"/>
    <p:sldId id="287" r:id="rId10"/>
    <p:sldId id="285" r:id="rId11"/>
    <p:sldId id="28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0" autoAdjust="0"/>
    <p:restoredTop sz="94660"/>
  </p:normalViewPr>
  <p:slideViewPr>
    <p:cSldViewPr snapToGrid="0">
      <p:cViewPr varScale="1">
        <p:scale>
          <a:sx n="83" d="100"/>
          <a:sy n="83" d="100"/>
        </p:scale>
        <p:origin x="90" y="2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224345-5D3C-4913-9CDA-4C60B0E91220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t-EE"/>
        </a:p>
      </dgm:t>
    </dgm:pt>
    <dgm:pt modelId="{1D2F7C8D-D190-4F70-B76C-B53BB31D317F}">
      <dgm:prSet phldrT="[Tekst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t-EE" dirty="0" smtClean="0">
              <a:latin typeface="Comic Sans MS" panose="030F0702030302020204" pitchFamily="66" charset="0"/>
            </a:rPr>
            <a:t>Õppija</a:t>
          </a:r>
          <a:endParaRPr lang="et-EE" dirty="0">
            <a:latin typeface="Comic Sans MS" panose="030F0702030302020204" pitchFamily="66" charset="0"/>
          </a:endParaRPr>
        </a:p>
      </dgm:t>
    </dgm:pt>
    <dgm:pt modelId="{37A9E8B4-28FB-4C47-A439-A6A55925A039}" type="parTrans" cxnId="{CFB09CAC-6679-4AEE-94F3-193F2CA4FA21}">
      <dgm:prSet/>
      <dgm:spPr/>
      <dgm:t>
        <a:bodyPr/>
        <a:lstStyle/>
        <a:p>
          <a:endParaRPr lang="et-EE"/>
        </a:p>
      </dgm:t>
    </dgm:pt>
    <dgm:pt modelId="{012941AE-13FD-460C-A1E4-F3107BEC6408}" type="sibTrans" cxnId="{CFB09CAC-6679-4AEE-94F3-193F2CA4FA21}">
      <dgm:prSet/>
      <dgm:spPr/>
      <dgm:t>
        <a:bodyPr/>
        <a:lstStyle/>
        <a:p>
          <a:endParaRPr lang="et-EE"/>
        </a:p>
      </dgm:t>
    </dgm:pt>
    <dgm:pt modelId="{D8177D97-0209-4DEE-A0D1-A9F5CAF3BC96}">
      <dgm:prSet phldrT="[Tekst]"/>
      <dgm:spPr/>
      <dgm:t>
        <a:bodyPr/>
        <a:lstStyle/>
        <a:p>
          <a:r>
            <a:rPr lang="et-EE" dirty="0" smtClean="0">
              <a:latin typeface="Comic Sans MS" panose="030F0702030302020204" pitchFamily="66" charset="0"/>
            </a:rPr>
            <a:t>Usaldus</a:t>
          </a:r>
          <a:endParaRPr lang="et-EE" dirty="0">
            <a:latin typeface="Comic Sans MS" panose="030F0702030302020204" pitchFamily="66" charset="0"/>
          </a:endParaRPr>
        </a:p>
      </dgm:t>
    </dgm:pt>
    <dgm:pt modelId="{D0FC5075-8B52-40A8-94CC-E1307037E97E}" type="parTrans" cxnId="{2E5CBE3C-F2E8-43DC-8E46-054FEADBFF35}">
      <dgm:prSet/>
      <dgm:spPr/>
      <dgm:t>
        <a:bodyPr/>
        <a:lstStyle/>
        <a:p>
          <a:endParaRPr lang="et-EE"/>
        </a:p>
      </dgm:t>
    </dgm:pt>
    <dgm:pt modelId="{ED0C3733-0D7A-4634-96A4-282060B10516}" type="sibTrans" cxnId="{2E5CBE3C-F2E8-43DC-8E46-054FEADBFF35}">
      <dgm:prSet/>
      <dgm:spPr/>
      <dgm:t>
        <a:bodyPr/>
        <a:lstStyle/>
        <a:p>
          <a:endParaRPr lang="et-EE"/>
        </a:p>
      </dgm:t>
    </dgm:pt>
    <dgm:pt modelId="{6E509C55-E0DA-49B8-B248-E6F182EB5B7C}">
      <dgm:prSet phldrT="[Tekst]"/>
      <dgm:spPr/>
      <dgm:t>
        <a:bodyPr/>
        <a:lstStyle/>
        <a:p>
          <a:r>
            <a:rPr lang="et-EE" dirty="0" smtClean="0">
              <a:latin typeface="Comic Sans MS" panose="030F0702030302020204" pitchFamily="66" charset="0"/>
            </a:rPr>
            <a:t>Avatus</a:t>
          </a:r>
          <a:endParaRPr lang="et-EE" dirty="0">
            <a:latin typeface="Comic Sans MS" panose="030F0702030302020204" pitchFamily="66" charset="0"/>
          </a:endParaRPr>
        </a:p>
      </dgm:t>
    </dgm:pt>
    <dgm:pt modelId="{CF7E2B0E-EB01-48CB-B9B7-81C64DC1AF74}" type="parTrans" cxnId="{D95BAF68-3DC9-4DD2-B77B-3FD076B751E2}">
      <dgm:prSet/>
      <dgm:spPr/>
      <dgm:t>
        <a:bodyPr/>
        <a:lstStyle/>
        <a:p>
          <a:endParaRPr lang="et-EE"/>
        </a:p>
      </dgm:t>
    </dgm:pt>
    <dgm:pt modelId="{46799DD5-EF81-4520-8F12-3F2A9806A592}" type="sibTrans" cxnId="{D95BAF68-3DC9-4DD2-B77B-3FD076B751E2}">
      <dgm:prSet/>
      <dgm:spPr/>
      <dgm:t>
        <a:bodyPr/>
        <a:lstStyle/>
        <a:p>
          <a:endParaRPr lang="et-EE"/>
        </a:p>
      </dgm:t>
    </dgm:pt>
    <dgm:pt modelId="{3A6917A5-86E8-4B6F-B686-3A43C87F55AF}">
      <dgm:prSet phldrT="[Tekst]"/>
      <dgm:spPr/>
      <dgm:t>
        <a:bodyPr/>
        <a:lstStyle/>
        <a:p>
          <a:r>
            <a:rPr lang="et-EE" dirty="0" smtClean="0">
              <a:latin typeface="Comic Sans MS" panose="030F0702030302020204" pitchFamily="66" charset="0"/>
            </a:rPr>
            <a:t>Loodus</a:t>
          </a:r>
          <a:endParaRPr lang="et-EE" dirty="0">
            <a:latin typeface="Comic Sans MS" panose="030F0702030302020204" pitchFamily="66" charset="0"/>
          </a:endParaRPr>
        </a:p>
      </dgm:t>
    </dgm:pt>
    <dgm:pt modelId="{685DD55A-5C6A-483D-9B0F-0BA439B107F4}" type="parTrans" cxnId="{8E1EE142-EE1E-47F0-AA57-7EDC8EEB6928}">
      <dgm:prSet/>
      <dgm:spPr/>
      <dgm:t>
        <a:bodyPr/>
        <a:lstStyle/>
        <a:p>
          <a:endParaRPr lang="et-EE"/>
        </a:p>
      </dgm:t>
    </dgm:pt>
    <dgm:pt modelId="{22914CC7-CB8F-494C-AE82-694B6CE93646}" type="sibTrans" cxnId="{8E1EE142-EE1E-47F0-AA57-7EDC8EEB6928}">
      <dgm:prSet/>
      <dgm:spPr/>
      <dgm:t>
        <a:bodyPr/>
        <a:lstStyle/>
        <a:p>
          <a:endParaRPr lang="et-EE"/>
        </a:p>
      </dgm:t>
    </dgm:pt>
    <dgm:pt modelId="{7D9610A7-A696-4FA6-9098-70B290CC5D1C}">
      <dgm:prSet phldrT="[Tekst]"/>
      <dgm:spPr/>
      <dgm:t>
        <a:bodyPr/>
        <a:lstStyle/>
        <a:p>
          <a:r>
            <a:rPr lang="et-EE" dirty="0" smtClean="0">
              <a:latin typeface="Comic Sans MS" panose="030F0702030302020204" pitchFamily="66" charset="0"/>
            </a:rPr>
            <a:t>Tervis</a:t>
          </a:r>
          <a:endParaRPr lang="et-EE" dirty="0">
            <a:latin typeface="Comic Sans MS" panose="030F0702030302020204" pitchFamily="66" charset="0"/>
          </a:endParaRPr>
        </a:p>
      </dgm:t>
    </dgm:pt>
    <dgm:pt modelId="{5BCBED03-4514-49A1-AA07-AECD743966DA}" type="parTrans" cxnId="{ADE95286-D468-43A9-BE4C-2DCC502F2333}">
      <dgm:prSet/>
      <dgm:spPr/>
      <dgm:t>
        <a:bodyPr/>
        <a:lstStyle/>
        <a:p>
          <a:endParaRPr lang="et-EE"/>
        </a:p>
      </dgm:t>
    </dgm:pt>
    <dgm:pt modelId="{905F5924-3B4A-4745-820E-BBA2B37A9286}" type="sibTrans" cxnId="{ADE95286-D468-43A9-BE4C-2DCC502F2333}">
      <dgm:prSet/>
      <dgm:spPr/>
      <dgm:t>
        <a:bodyPr/>
        <a:lstStyle/>
        <a:p>
          <a:endParaRPr lang="et-EE"/>
        </a:p>
      </dgm:t>
    </dgm:pt>
    <dgm:pt modelId="{EFB47E08-1C07-485A-BDD4-04505BF30FA4}">
      <dgm:prSet/>
      <dgm:spPr/>
      <dgm:t>
        <a:bodyPr/>
        <a:lstStyle/>
        <a:p>
          <a:r>
            <a:rPr lang="et-EE" dirty="0" smtClean="0">
              <a:latin typeface="Comic Sans MS" panose="030F0702030302020204" pitchFamily="66" charset="0"/>
            </a:rPr>
            <a:t>Toetamine</a:t>
          </a:r>
          <a:endParaRPr lang="et-EE" dirty="0">
            <a:latin typeface="Comic Sans MS" panose="030F0702030302020204" pitchFamily="66" charset="0"/>
          </a:endParaRPr>
        </a:p>
      </dgm:t>
    </dgm:pt>
    <dgm:pt modelId="{E6BCACED-ACE7-41D3-AC95-F7C51018E87B}" type="parTrans" cxnId="{D33CA95C-53EF-44AF-8A78-0D4B24E409A2}">
      <dgm:prSet/>
      <dgm:spPr/>
      <dgm:t>
        <a:bodyPr/>
        <a:lstStyle/>
        <a:p>
          <a:endParaRPr lang="et-EE"/>
        </a:p>
      </dgm:t>
    </dgm:pt>
    <dgm:pt modelId="{9117A04B-F4A1-47EA-BC68-03E88E3AE0AF}" type="sibTrans" cxnId="{D33CA95C-53EF-44AF-8A78-0D4B24E409A2}">
      <dgm:prSet/>
      <dgm:spPr/>
      <dgm:t>
        <a:bodyPr/>
        <a:lstStyle/>
        <a:p>
          <a:endParaRPr lang="et-EE"/>
        </a:p>
      </dgm:t>
    </dgm:pt>
    <dgm:pt modelId="{B915703E-1F17-4ACF-8533-D9D209934AA9}">
      <dgm:prSet/>
      <dgm:spPr/>
      <dgm:t>
        <a:bodyPr/>
        <a:lstStyle/>
        <a:p>
          <a:r>
            <a:rPr lang="et-EE" dirty="0" smtClean="0">
              <a:latin typeface="Comic Sans MS" panose="030F0702030302020204" pitchFamily="66" charset="0"/>
            </a:rPr>
            <a:t>Loovus</a:t>
          </a:r>
          <a:endParaRPr lang="et-EE" dirty="0">
            <a:latin typeface="Comic Sans MS" panose="030F0702030302020204" pitchFamily="66" charset="0"/>
          </a:endParaRPr>
        </a:p>
      </dgm:t>
    </dgm:pt>
    <dgm:pt modelId="{F15C0BCB-76F8-4117-BDEE-C6C7493A1929}" type="parTrans" cxnId="{0B129D3B-D3B9-457B-84F3-1F89C8655810}">
      <dgm:prSet/>
      <dgm:spPr/>
      <dgm:t>
        <a:bodyPr/>
        <a:lstStyle/>
        <a:p>
          <a:endParaRPr lang="et-EE"/>
        </a:p>
      </dgm:t>
    </dgm:pt>
    <dgm:pt modelId="{8A2EA36F-0264-4BED-A38C-A78EC4C7B17E}" type="sibTrans" cxnId="{0B129D3B-D3B9-457B-84F3-1F89C8655810}">
      <dgm:prSet/>
      <dgm:spPr/>
      <dgm:t>
        <a:bodyPr/>
        <a:lstStyle/>
        <a:p>
          <a:endParaRPr lang="et-EE"/>
        </a:p>
      </dgm:t>
    </dgm:pt>
    <dgm:pt modelId="{3D1F9416-5A6B-446F-9E95-AF37002BC34E}" type="pres">
      <dgm:prSet presAssocID="{6F224345-5D3C-4913-9CDA-4C60B0E9122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t-EE"/>
        </a:p>
      </dgm:t>
    </dgm:pt>
    <dgm:pt modelId="{80A47336-679D-4393-86F7-0EE5BC896D04}" type="pres">
      <dgm:prSet presAssocID="{1D2F7C8D-D190-4F70-B76C-B53BB31D317F}" presName="centerShape" presStyleLbl="node0" presStyleIdx="0" presStyleCnt="1"/>
      <dgm:spPr/>
      <dgm:t>
        <a:bodyPr/>
        <a:lstStyle/>
        <a:p>
          <a:endParaRPr lang="et-EE"/>
        </a:p>
      </dgm:t>
    </dgm:pt>
    <dgm:pt modelId="{2D4D18CB-9825-4C8E-A25B-5AC4D49E8EE6}" type="pres">
      <dgm:prSet presAssocID="{D8177D97-0209-4DEE-A0D1-A9F5CAF3BC96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t-EE"/>
        </a:p>
      </dgm:t>
    </dgm:pt>
    <dgm:pt modelId="{C461DF31-C63B-48B8-811D-0A3AC7226A35}" type="pres">
      <dgm:prSet presAssocID="{D8177D97-0209-4DEE-A0D1-A9F5CAF3BC96}" presName="dummy" presStyleCnt="0"/>
      <dgm:spPr/>
    </dgm:pt>
    <dgm:pt modelId="{42CB71B9-1ACB-4370-A9F3-2D6AE989A9D6}" type="pres">
      <dgm:prSet presAssocID="{ED0C3733-0D7A-4634-96A4-282060B10516}" presName="sibTrans" presStyleLbl="sibTrans2D1" presStyleIdx="0" presStyleCnt="6"/>
      <dgm:spPr/>
      <dgm:t>
        <a:bodyPr/>
        <a:lstStyle/>
        <a:p>
          <a:endParaRPr lang="et-EE"/>
        </a:p>
      </dgm:t>
    </dgm:pt>
    <dgm:pt modelId="{B8CBC8D3-6A54-4EFE-A867-168A2CB73812}" type="pres">
      <dgm:prSet presAssocID="{6E509C55-E0DA-49B8-B248-E6F182EB5B7C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t-EE"/>
        </a:p>
      </dgm:t>
    </dgm:pt>
    <dgm:pt modelId="{E7F30920-0B7D-4597-83AD-A80797BAE00C}" type="pres">
      <dgm:prSet presAssocID="{6E509C55-E0DA-49B8-B248-E6F182EB5B7C}" presName="dummy" presStyleCnt="0"/>
      <dgm:spPr/>
    </dgm:pt>
    <dgm:pt modelId="{2E394CCA-022B-4E44-BD34-C7BF0731CDA2}" type="pres">
      <dgm:prSet presAssocID="{46799DD5-EF81-4520-8F12-3F2A9806A592}" presName="sibTrans" presStyleLbl="sibTrans2D1" presStyleIdx="1" presStyleCnt="6"/>
      <dgm:spPr/>
      <dgm:t>
        <a:bodyPr/>
        <a:lstStyle/>
        <a:p>
          <a:endParaRPr lang="et-EE"/>
        </a:p>
      </dgm:t>
    </dgm:pt>
    <dgm:pt modelId="{FF18AD18-1D4F-4B17-93D7-C41DFA63C569}" type="pres">
      <dgm:prSet presAssocID="{EFB47E08-1C07-485A-BDD4-04505BF30FA4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t-EE"/>
        </a:p>
      </dgm:t>
    </dgm:pt>
    <dgm:pt modelId="{DA73E8EB-CB83-448A-AB21-653E7C8BE313}" type="pres">
      <dgm:prSet presAssocID="{EFB47E08-1C07-485A-BDD4-04505BF30FA4}" presName="dummy" presStyleCnt="0"/>
      <dgm:spPr/>
    </dgm:pt>
    <dgm:pt modelId="{7A5B4C59-6F54-4832-AF1B-A0872A69C600}" type="pres">
      <dgm:prSet presAssocID="{9117A04B-F4A1-47EA-BC68-03E88E3AE0AF}" presName="sibTrans" presStyleLbl="sibTrans2D1" presStyleIdx="2" presStyleCnt="6"/>
      <dgm:spPr/>
      <dgm:t>
        <a:bodyPr/>
        <a:lstStyle/>
        <a:p>
          <a:endParaRPr lang="et-EE"/>
        </a:p>
      </dgm:t>
    </dgm:pt>
    <dgm:pt modelId="{3B9848F9-857B-4BE7-BA3F-A93B67E0074D}" type="pres">
      <dgm:prSet presAssocID="{B915703E-1F17-4ACF-8533-D9D209934AA9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t-EE"/>
        </a:p>
      </dgm:t>
    </dgm:pt>
    <dgm:pt modelId="{B355F910-7541-4A22-A325-CADA9671E3D8}" type="pres">
      <dgm:prSet presAssocID="{B915703E-1F17-4ACF-8533-D9D209934AA9}" presName="dummy" presStyleCnt="0"/>
      <dgm:spPr/>
    </dgm:pt>
    <dgm:pt modelId="{BBA0F603-D42D-4994-9765-6B222A157DD0}" type="pres">
      <dgm:prSet presAssocID="{8A2EA36F-0264-4BED-A38C-A78EC4C7B17E}" presName="sibTrans" presStyleLbl="sibTrans2D1" presStyleIdx="3" presStyleCnt="6"/>
      <dgm:spPr/>
      <dgm:t>
        <a:bodyPr/>
        <a:lstStyle/>
        <a:p>
          <a:endParaRPr lang="et-EE"/>
        </a:p>
      </dgm:t>
    </dgm:pt>
    <dgm:pt modelId="{DB39C2CD-C7D7-4FC2-BAD9-C7CBF7B3F94E}" type="pres">
      <dgm:prSet presAssocID="{3A6917A5-86E8-4B6F-B686-3A43C87F55AF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t-EE"/>
        </a:p>
      </dgm:t>
    </dgm:pt>
    <dgm:pt modelId="{969D84C4-4337-4769-8256-18543F69A814}" type="pres">
      <dgm:prSet presAssocID="{3A6917A5-86E8-4B6F-B686-3A43C87F55AF}" presName="dummy" presStyleCnt="0"/>
      <dgm:spPr/>
    </dgm:pt>
    <dgm:pt modelId="{1C642172-522F-4F37-8854-432169625F5D}" type="pres">
      <dgm:prSet presAssocID="{22914CC7-CB8F-494C-AE82-694B6CE93646}" presName="sibTrans" presStyleLbl="sibTrans2D1" presStyleIdx="4" presStyleCnt="6"/>
      <dgm:spPr/>
      <dgm:t>
        <a:bodyPr/>
        <a:lstStyle/>
        <a:p>
          <a:endParaRPr lang="et-EE"/>
        </a:p>
      </dgm:t>
    </dgm:pt>
    <dgm:pt modelId="{7537E09D-70FE-4A88-AA96-609A0682B31B}" type="pres">
      <dgm:prSet presAssocID="{7D9610A7-A696-4FA6-9098-70B290CC5D1C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t-EE"/>
        </a:p>
      </dgm:t>
    </dgm:pt>
    <dgm:pt modelId="{81273F3D-6FE9-4D8B-8071-BC97ABA63833}" type="pres">
      <dgm:prSet presAssocID="{7D9610A7-A696-4FA6-9098-70B290CC5D1C}" presName="dummy" presStyleCnt="0"/>
      <dgm:spPr/>
    </dgm:pt>
    <dgm:pt modelId="{7C73322E-BC5E-41B8-858E-E97C03BBDA55}" type="pres">
      <dgm:prSet presAssocID="{905F5924-3B4A-4745-820E-BBA2B37A9286}" presName="sibTrans" presStyleLbl="sibTrans2D1" presStyleIdx="5" presStyleCnt="6"/>
      <dgm:spPr/>
      <dgm:t>
        <a:bodyPr/>
        <a:lstStyle/>
        <a:p>
          <a:endParaRPr lang="et-EE"/>
        </a:p>
      </dgm:t>
    </dgm:pt>
  </dgm:ptLst>
  <dgm:cxnLst>
    <dgm:cxn modelId="{6B2BE7CC-34F9-4F34-8FAC-A20A64F3A0D5}" type="presOf" srcId="{22914CC7-CB8F-494C-AE82-694B6CE93646}" destId="{1C642172-522F-4F37-8854-432169625F5D}" srcOrd="0" destOrd="0" presId="urn:microsoft.com/office/officeart/2005/8/layout/radial6"/>
    <dgm:cxn modelId="{9E4AF75C-5D70-4752-9743-B0D7CF043D23}" type="presOf" srcId="{6E509C55-E0DA-49B8-B248-E6F182EB5B7C}" destId="{B8CBC8D3-6A54-4EFE-A867-168A2CB73812}" srcOrd="0" destOrd="0" presId="urn:microsoft.com/office/officeart/2005/8/layout/radial6"/>
    <dgm:cxn modelId="{382A9397-B753-4A69-AD6F-7887F2A82DD4}" type="presOf" srcId="{7D9610A7-A696-4FA6-9098-70B290CC5D1C}" destId="{7537E09D-70FE-4A88-AA96-609A0682B31B}" srcOrd="0" destOrd="0" presId="urn:microsoft.com/office/officeart/2005/8/layout/radial6"/>
    <dgm:cxn modelId="{A0F55735-0EA1-4346-B448-B267839C01D4}" type="presOf" srcId="{3A6917A5-86E8-4B6F-B686-3A43C87F55AF}" destId="{DB39C2CD-C7D7-4FC2-BAD9-C7CBF7B3F94E}" srcOrd="0" destOrd="0" presId="urn:microsoft.com/office/officeart/2005/8/layout/radial6"/>
    <dgm:cxn modelId="{CE47060A-1E95-4F6C-8E50-1D626A327C81}" type="presOf" srcId="{46799DD5-EF81-4520-8F12-3F2A9806A592}" destId="{2E394CCA-022B-4E44-BD34-C7BF0731CDA2}" srcOrd="0" destOrd="0" presId="urn:microsoft.com/office/officeart/2005/8/layout/radial6"/>
    <dgm:cxn modelId="{B95405DF-FB6F-4307-90BA-05F1F720EEC0}" type="presOf" srcId="{8A2EA36F-0264-4BED-A38C-A78EC4C7B17E}" destId="{BBA0F603-D42D-4994-9765-6B222A157DD0}" srcOrd="0" destOrd="0" presId="urn:microsoft.com/office/officeart/2005/8/layout/radial6"/>
    <dgm:cxn modelId="{D95BAF68-3DC9-4DD2-B77B-3FD076B751E2}" srcId="{1D2F7C8D-D190-4F70-B76C-B53BB31D317F}" destId="{6E509C55-E0DA-49B8-B248-E6F182EB5B7C}" srcOrd="1" destOrd="0" parTransId="{CF7E2B0E-EB01-48CB-B9B7-81C64DC1AF74}" sibTransId="{46799DD5-EF81-4520-8F12-3F2A9806A592}"/>
    <dgm:cxn modelId="{545DCE28-DEFC-414A-B3E2-7764D71331AA}" type="presOf" srcId="{1D2F7C8D-D190-4F70-B76C-B53BB31D317F}" destId="{80A47336-679D-4393-86F7-0EE5BC896D04}" srcOrd="0" destOrd="0" presId="urn:microsoft.com/office/officeart/2005/8/layout/radial6"/>
    <dgm:cxn modelId="{85B0D6A2-3F80-417F-AAFE-3BE4AE408F40}" type="presOf" srcId="{D8177D97-0209-4DEE-A0D1-A9F5CAF3BC96}" destId="{2D4D18CB-9825-4C8E-A25B-5AC4D49E8EE6}" srcOrd="0" destOrd="0" presId="urn:microsoft.com/office/officeart/2005/8/layout/radial6"/>
    <dgm:cxn modelId="{8E1EE142-EE1E-47F0-AA57-7EDC8EEB6928}" srcId="{1D2F7C8D-D190-4F70-B76C-B53BB31D317F}" destId="{3A6917A5-86E8-4B6F-B686-3A43C87F55AF}" srcOrd="4" destOrd="0" parTransId="{685DD55A-5C6A-483D-9B0F-0BA439B107F4}" sibTransId="{22914CC7-CB8F-494C-AE82-694B6CE93646}"/>
    <dgm:cxn modelId="{2E5CBE3C-F2E8-43DC-8E46-054FEADBFF35}" srcId="{1D2F7C8D-D190-4F70-B76C-B53BB31D317F}" destId="{D8177D97-0209-4DEE-A0D1-A9F5CAF3BC96}" srcOrd="0" destOrd="0" parTransId="{D0FC5075-8B52-40A8-94CC-E1307037E97E}" sibTransId="{ED0C3733-0D7A-4634-96A4-282060B10516}"/>
    <dgm:cxn modelId="{D33CA95C-53EF-44AF-8A78-0D4B24E409A2}" srcId="{1D2F7C8D-D190-4F70-B76C-B53BB31D317F}" destId="{EFB47E08-1C07-485A-BDD4-04505BF30FA4}" srcOrd="2" destOrd="0" parTransId="{E6BCACED-ACE7-41D3-AC95-F7C51018E87B}" sibTransId="{9117A04B-F4A1-47EA-BC68-03E88E3AE0AF}"/>
    <dgm:cxn modelId="{CFB09CAC-6679-4AEE-94F3-193F2CA4FA21}" srcId="{6F224345-5D3C-4913-9CDA-4C60B0E91220}" destId="{1D2F7C8D-D190-4F70-B76C-B53BB31D317F}" srcOrd="0" destOrd="0" parTransId="{37A9E8B4-28FB-4C47-A439-A6A55925A039}" sibTransId="{012941AE-13FD-460C-A1E4-F3107BEC6408}"/>
    <dgm:cxn modelId="{9F9347A5-0748-4DE5-8464-C70782D0C42A}" type="presOf" srcId="{905F5924-3B4A-4745-820E-BBA2B37A9286}" destId="{7C73322E-BC5E-41B8-858E-E97C03BBDA55}" srcOrd="0" destOrd="0" presId="urn:microsoft.com/office/officeart/2005/8/layout/radial6"/>
    <dgm:cxn modelId="{0B129D3B-D3B9-457B-84F3-1F89C8655810}" srcId="{1D2F7C8D-D190-4F70-B76C-B53BB31D317F}" destId="{B915703E-1F17-4ACF-8533-D9D209934AA9}" srcOrd="3" destOrd="0" parTransId="{F15C0BCB-76F8-4117-BDEE-C6C7493A1929}" sibTransId="{8A2EA36F-0264-4BED-A38C-A78EC4C7B17E}"/>
    <dgm:cxn modelId="{C42752E7-2B8F-4E22-8958-28695FA7273C}" type="presOf" srcId="{9117A04B-F4A1-47EA-BC68-03E88E3AE0AF}" destId="{7A5B4C59-6F54-4832-AF1B-A0872A69C600}" srcOrd="0" destOrd="0" presId="urn:microsoft.com/office/officeart/2005/8/layout/radial6"/>
    <dgm:cxn modelId="{ADE95286-D468-43A9-BE4C-2DCC502F2333}" srcId="{1D2F7C8D-D190-4F70-B76C-B53BB31D317F}" destId="{7D9610A7-A696-4FA6-9098-70B290CC5D1C}" srcOrd="5" destOrd="0" parTransId="{5BCBED03-4514-49A1-AA07-AECD743966DA}" sibTransId="{905F5924-3B4A-4745-820E-BBA2B37A9286}"/>
    <dgm:cxn modelId="{81384070-2124-4CEC-9B25-30C1CB5E102B}" type="presOf" srcId="{ED0C3733-0D7A-4634-96A4-282060B10516}" destId="{42CB71B9-1ACB-4370-A9F3-2D6AE989A9D6}" srcOrd="0" destOrd="0" presId="urn:microsoft.com/office/officeart/2005/8/layout/radial6"/>
    <dgm:cxn modelId="{FBCF9F73-107F-4FC8-9C64-97696D5A69F4}" type="presOf" srcId="{B915703E-1F17-4ACF-8533-D9D209934AA9}" destId="{3B9848F9-857B-4BE7-BA3F-A93B67E0074D}" srcOrd="0" destOrd="0" presId="urn:microsoft.com/office/officeart/2005/8/layout/radial6"/>
    <dgm:cxn modelId="{8B922047-4C68-4F92-8E8D-091EA56F19D8}" type="presOf" srcId="{6F224345-5D3C-4913-9CDA-4C60B0E91220}" destId="{3D1F9416-5A6B-446F-9E95-AF37002BC34E}" srcOrd="0" destOrd="0" presId="urn:microsoft.com/office/officeart/2005/8/layout/radial6"/>
    <dgm:cxn modelId="{FA0F7C4E-ADB6-4277-9EB3-FA77EA201FC3}" type="presOf" srcId="{EFB47E08-1C07-485A-BDD4-04505BF30FA4}" destId="{FF18AD18-1D4F-4B17-93D7-C41DFA63C569}" srcOrd="0" destOrd="0" presId="urn:microsoft.com/office/officeart/2005/8/layout/radial6"/>
    <dgm:cxn modelId="{F8F0B8AA-566B-4E87-9B18-6C6BC957F3A0}" type="presParOf" srcId="{3D1F9416-5A6B-446F-9E95-AF37002BC34E}" destId="{80A47336-679D-4393-86F7-0EE5BC896D04}" srcOrd="0" destOrd="0" presId="urn:microsoft.com/office/officeart/2005/8/layout/radial6"/>
    <dgm:cxn modelId="{76075FDD-ED13-44ED-B8E1-5A7D946E9BD3}" type="presParOf" srcId="{3D1F9416-5A6B-446F-9E95-AF37002BC34E}" destId="{2D4D18CB-9825-4C8E-A25B-5AC4D49E8EE6}" srcOrd="1" destOrd="0" presId="urn:microsoft.com/office/officeart/2005/8/layout/radial6"/>
    <dgm:cxn modelId="{058E705F-737B-4AC3-B77E-01AA0F226A07}" type="presParOf" srcId="{3D1F9416-5A6B-446F-9E95-AF37002BC34E}" destId="{C461DF31-C63B-48B8-811D-0A3AC7226A35}" srcOrd="2" destOrd="0" presId="urn:microsoft.com/office/officeart/2005/8/layout/radial6"/>
    <dgm:cxn modelId="{21B79B23-FF8B-4448-9E3C-1393523008AD}" type="presParOf" srcId="{3D1F9416-5A6B-446F-9E95-AF37002BC34E}" destId="{42CB71B9-1ACB-4370-A9F3-2D6AE989A9D6}" srcOrd="3" destOrd="0" presId="urn:microsoft.com/office/officeart/2005/8/layout/radial6"/>
    <dgm:cxn modelId="{76D8342A-43AF-44E8-B986-72C643BDFE6A}" type="presParOf" srcId="{3D1F9416-5A6B-446F-9E95-AF37002BC34E}" destId="{B8CBC8D3-6A54-4EFE-A867-168A2CB73812}" srcOrd="4" destOrd="0" presId="urn:microsoft.com/office/officeart/2005/8/layout/radial6"/>
    <dgm:cxn modelId="{1196C766-3835-41CE-988B-98EED023CDA0}" type="presParOf" srcId="{3D1F9416-5A6B-446F-9E95-AF37002BC34E}" destId="{E7F30920-0B7D-4597-83AD-A80797BAE00C}" srcOrd="5" destOrd="0" presId="urn:microsoft.com/office/officeart/2005/8/layout/radial6"/>
    <dgm:cxn modelId="{2F9419C9-F755-4858-909F-2A08F27B1BEE}" type="presParOf" srcId="{3D1F9416-5A6B-446F-9E95-AF37002BC34E}" destId="{2E394CCA-022B-4E44-BD34-C7BF0731CDA2}" srcOrd="6" destOrd="0" presId="urn:microsoft.com/office/officeart/2005/8/layout/radial6"/>
    <dgm:cxn modelId="{80BA00B7-FA97-4B79-B1E9-F8D4B16263AD}" type="presParOf" srcId="{3D1F9416-5A6B-446F-9E95-AF37002BC34E}" destId="{FF18AD18-1D4F-4B17-93D7-C41DFA63C569}" srcOrd="7" destOrd="0" presId="urn:microsoft.com/office/officeart/2005/8/layout/radial6"/>
    <dgm:cxn modelId="{DA93545B-D7BE-4D1C-9035-C332FB08EEB4}" type="presParOf" srcId="{3D1F9416-5A6B-446F-9E95-AF37002BC34E}" destId="{DA73E8EB-CB83-448A-AB21-653E7C8BE313}" srcOrd="8" destOrd="0" presId="urn:microsoft.com/office/officeart/2005/8/layout/radial6"/>
    <dgm:cxn modelId="{8E67F8B6-6EF0-4B2B-BB7A-AD51C339CB56}" type="presParOf" srcId="{3D1F9416-5A6B-446F-9E95-AF37002BC34E}" destId="{7A5B4C59-6F54-4832-AF1B-A0872A69C600}" srcOrd="9" destOrd="0" presId="urn:microsoft.com/office/officeart/2005/8/layout/radial6"/>
    <dgm:cxn modelId="{882C8632-A496-4161-947B-EE05BBED9F20}" type="presParOf" srcId="{3D1F9416-5A6B-446F-9E95-AF37002BC34E}" destId="{3B9848F9-857B-4BE7-BA3F-A93B67E0074D}" srcOrd="10" destOrd="0" presId="urn:microsoft.com/office/officeart/2005/8/layout/radial6"/>
    <dgm:cxn modelId="{4CC10E13-9E9C-48CE-A01C-3E719373C059}" type="presParOf" srcId="{3D1F9416-5A6B-446F-9E95-AF37002BC34E}" destId="{B355F910-7541-4A22-A325-CADA9671E3D8}" srcOrd="11" destOrd="0" presId="urn:microsoft.com/office/officeart/2005/8/layout/radial6"/>
    <dgm:cxn modelId="{7FA1F4D7-800C-4F56-92EF-0A14E829BA58}" type="presParOf" srcId="{3D1F9416-5A6B-446F-9E95-AF37002BC34E}" destId="{BBA0F603-D42D-4994-9765-6B222A157DD0}" srcOrd="12" destOrd="0" presId="urn:microsoft.com/office/officeart/2005/8/layout/radial6"/>
    <dgm:cxn modelId="{46311657-058A-4FD5-88C2-FD68F5AF24AF}" type="presParOf" srcId="{3D1F9416-5A6B-446F-9E95-AF37002BC34E}" destId="{DB39C2CD-C7D7-4FC2-BAD9-C7CBF7B3F94E}" srcOrd="13" destOrd="0" presId="urn:microsoft.com/office/officeart/2005/8/layout/radial6"/>
    <dgm:cxn modelId="{941F58D3-F5BD-418F-96E8-2EB6657FE345}" type="presParOf" srcId="{3D1F9416-5A6B-446F-9E95-AF37002BC34E}" destId="{969D84C4-4337-4769-8256-18543F69A814}" srcOrd="14" destOrd="0" presId="urn:microsoft.com/office/officeart/2005/8/layout/radial6"/>
    <dgm:cxn modelId="{EC69ED7D-D0B6-4356-982A-021C2DEAF6B4}" type="presParOf" srcId="{3D1F9416-5A6B-446F-9E95-AF37002BC34E}" destId="{1C642172-522F-4F37-8854-432169625F5D}" srcOrd="15" destOrd="0" presId="urn:microsoft.com/office/officeart/2005/8/layout/radial6"/>
    <dgm:cxn modelId="{62F8DB0C-556C-4726-9BB4-8B9F6C7FA5EF}" type="presParOf" srcId="{3D1F9416-5A6B-446F-9E95-AF37002BC34E}" destId="{7537E09D-70FE-4A88-AA96-609A0682B31B}" srcOrd="16" destOrd="0" presId="urn:microsoft.com/office/officeart/2005/8/layout/radial6"/>
    <dgm:cxn modelId="{47E2CC67-9805-4CED-9E06-D48A14BA8FDB}" type="presParOf" srcId="{3D1F9416-5A6B-446F-9E95-AF37002BC34E}" destId="{81273F3D-6FE9-4D8B-8071-BC97ABA63833}" srcOrd="17" destOrd="0" presId="urn:microsoft.com/office/officeart/2005/8/layout/radial6"/>
    <dgm:cxn modelId="{17F33E75-1BB3-4ED6-BD47-800C87391B2C}" type="presParOf" srcId="{3D1F9416-5A6B-446F-9E95-AF37002BC34E}" destId="{7C73322E-BC5E-41B8-858E-E97C03BBDA55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F4D1852-B971-45ED-96DA-66A31D0EF938}" type="doc">
      <dgm:prSet loTypeId="urn:microsoft.com/office/officeart/2005/8/layout/funnel1" loCatId="process" qsTypeId="urn:microsoft.com/office/officeart/2005/8/quickstyle/3d5" qsCatId="3D" csTypeId="urn:microsoft.com/office/officeart/2005/8/colors/colorful1" csCatId="colorful" phldr="1"/>
      <dgm:spPr/>
      <dgm:t>
        <a:bodyPr/>
        <a:lstStyle/>
        <a:p>
          <a:endParaRPr lang="et-EE"/>
        </a:p>
      </dgm:t>
    </dgm:pt>
    <dgm:pt modelId="{E607BDCF-E9AC-4EC7-BC37-35BB85D8D44F}">
      <dgm:prSet phldrT="[Tekst]"/>
      <dgm:spPr/>
      <dgm:t>
        <a:bodyPr/>
        <a:lstStyle/>
        <a:p>
          <a:r>
            <a:rPr lang="et-EE" dirty="0" smtClean="0"/>
            <a:t>Valik</a:t>
          </a:r>
          <a:endParaRPr lang="et-EE" dirty="0"/>
        </a:p>
      </dgm:t>
    </dgm:pt>
    <dgm:pt modelId="{6EB013C4-92BA-4865-B4EB-88B142ADDF37}" type="parTrans" cxnId="{24CA24D3-B494-4D80-999B-92C0C1A4B1D0}">
      <dgm:prSet/>
      <dgm:spPr/>
      <dgm:t>
        <a:bodyPr/>
        <a:lstStyle/>
        <a:p>
          <a:endParaRPr lang="et-EE"/>
        </a:p>
      </dgm:t>
    </dgm:pt>
    <dgm:pt modelId="{9D4E7413-EA2A-477C-B639-7C471136250E}" type="sibTrans" cxnId="{24CA24D3-B494-4D80-999B-92C0C1A4B1D0}">
      <dgm:prSet/>
      <dgm:spPr/>
      <dgm:t>
        <a:bodyPr/>
        <a:lstStyle/>
        <a:p>
          <a:endParaRPr lang="et-EE"/>
        </a:p>
      </dgm:t>
    </dgm:pt>
    <dgm:pt modelId="{BB474F09-F278-4A32-B526-67D59D7035E8}">
      <dgm:prSet phldrT="[Tekst]"/>
      <dgm:spPr/>
      <dgm:t>
        <a:bodyPr/>
        <a:lstStyle/>
        <a:p>
          <a:r>
            <a:rPr lang="et-EE" dirty="0" smtClean="0"/>
            <a:t>Valik</a:t>
          </a:r>
          <a:endParaRPr lang="et-EE" dirty="0"/>
        </a:p>
      </dgm:t>
    </dgm:pt>
    <dgm:pt modelId="{222068F6-37F3-4AFE-A22A-43170561CAA0}" type="parTrans" cxnId="{A25E07A3-4435-4B63-9016-35D5F9F095B1}">
      <dgm:prSet/>
      <dgm:spPr/>
      <dgm:t>
        <a:bodyPr/>
        <a:lstStyle/>
        <a:p>
          <a:endParaRPr lang="et-EE"/>
        </a:p>
      </dgm:t>
    </dgm:pt>
    <dgm:pt modelId="{C37AA323-88BD-4CC9-B50D-535EFE9462D1}" type="sibTrans" cxnId="{A25E07A3-4435-4B63-9016-35D5F9F095B1}">
      <dgm:prSet/>
      <dgm:spPr/>
      <dgm:t>
        <a:bodyPr/>
        <a:lstStyle/>
        <a:p>
          <a:endParaRPr lang="et-EE"/>
        </a:p>
      </dgm:t>
    </dgm:pt>
    <dgm:pt modelId="{5D001025-51FF-4EA6-937C-4D67B2873CAC}">
      <dgm:prSet phldrT="[Tekst]"/>
      <dgm:spPr/>
      <dgm:t>
        <a:bodyPr/>
        <a:lstStyle/>
        <a:p>
          <a:r>
            <a:rPr lang="et-EE" dirty="0" smtClean="0"/>
            <a:t>Valik</a:t>
          </a:r>
          <a:endParaRPr lang="et-EE" dirty="0"/>
        </a:p>
      </dgm:t>
    </dgm:pt>
    <dgm:pt modelId="{C4589DCC-E064-4814-A06D-0B60B00BCE47}" type="parTrans" cxnId="{E90580E7-DA2B-4ACF-8049-F379B19B1AE9}">
      <dgm:prSet/>
      <dgm:spPr/>
      <dgm:t>
        <a:bodyPr/>
        <a:lstStyle/>
        <a:p>
          <a:endParaRPr lang="et-EE"/>
        </a:p>
      </dgm:t>
    </dgm:pt>
    <dgm:pt modelId="{216E84B5-1FA9-481A-A8C0-D7E87B76623F}" type="sibTrans" cxnId="{E90580E7-DA2B-4ACF-8049-F379B19B1AE9}">
      <dgm:prSet/>
      <dgm:spPr/>
      <dgm:t>
        <a:bodyPr/>
        <a:lstStyle/>
        <a:p>
          <a:endParaRPr lang="et-EE"/>
        </a:p>
      </dgm:t>
    </dgm:pt>
    <dgm:pt modelId="{8EA2461B-B0D9-49F7-8DBD-DFCBBA65BCE6}">
      <dgm:prSet phldrT="[Tekst]" custT="1"/>
      <dgm:spPr/>
      <dgm:t>
        <a:bodyPr/>
        <a:lstStyle/>
        <a:p>
          <a:r>
            <a:rPr lang="et-EE" sz="3600" b="1" i="0" smtClean="0">
              <a:latin typeface="Comic Sans MS" panose="030F0702030302020204" pitchFamily="66" charset="0"/>
            </a:rPr>
            <a:t>EESMÄRK</a:t>
          </a:r>
          <a:endParaRPr lang="et-EE" sz="3600" b="1" i="0" dirty="0">
            <a:latin typeface="Comic Sans MS" panose="030F0702030302020204" pitchFamily="66" charset="0"/>
          </a:endParaRPr>
        </a:p>
      </dgm:t>
    </dgm:pt>
    <dgm:pt modelId="{46EF3A34-3CE8-4172-8130-76E93C429426}" type="parTrans" cxnId="{18877738-5661-4641-AFC6-2952C40B6080}">
      <dgm:prSet/>
      <dgm:spPr/>
      <dgm:t>
        <a:bodyPr/>
        <a:lstStyle/>
        <a:p>
          <a:endParaRPr lang="et-EE"/>
        </a:p>
      </dgm:t>
    </dgm:pt>
    <dgm:pt modelId="{5AA0F37D-44CD-484A-9232-92EECA7C857C}" type="sibTrans" cxnId="{18877738-5661-4641-AFC6-2952C40B6080}">
      <dgm:prSet/>
      <dgm:spPr/>
      <dgm:t>
        <a:bodyPr/>
        <a:lstStyle/>
        <a:p>
          <a:endParaRPr lang="et-EE"/>
        </a:p>
      </dgm:t>
    </dgm:pt>
    <dgm:pt modelId="{A85B197E-E49D-4D16-AD00-DE1F3A8A0BC7}" type="pres">
      <dgm:prSet presAssocID="{CF4D1852-B971-45ED-96DA-66A31D0EF938}" presName="Name0" presStyleCnt="0">
        <dgm:presLayoutVars>
          <dgm:chMax val="4"/>
          <dgm:resizeHandles val="exact"/>
        </dgm:presLayoutVars>
      </dgm:prSet>
      <dgm:spPr/>
    </dgm:pt>
    <dgm:pt modelId="{0316B5C0-9674-4288-9B7A-FBA7015B9F51}" type="pres">
      <dgm:prSet presAssocID="{CF4D1852-B971-45ED-96DA-66A31D0EF938}" presName="ellipse" presStyleLbl="trBgShp" presStyleIdx="0" presStyleCnt="1"/>
      <dgm:spPr/>
    </dgm:pt>
    <dgm:pt modelId="{3172CA58-319E-44BA-9FE2-61A14101860A}" type="pres">
      <dgm:prSet presAssocID="{CF4D1852-B971-45ED-96DA-66A31D0EF938}" presName="arrow1" presStyleLbl="fgShp" presStyleIdx="0" presStyleCnt="1"/>
      <dgm:spPr/>
    </dgm:pt>
    <dgm:pt modelId="{9CAAECF8-E50A-4A82-958B-C93ABE93609B}" type="pres">
      <dgm:prSet presAssocID="{CF4D1852-B971-45ED-96DA-66A31D0EF938}" presName="rectangle" presStyleLbl="revTx" presStyleIdx="0" presStyleCnt="1">
        <dgm:presLayoutVars>
          <dgm:bulletEnabled val="1"/>
        </dgm:presLayoutVars>
      </dgm:prSet>
      <dgm:spPr/>
    </dgm:pt>
    <dgm:pt modelId="{3A299D0B-E124-460E-BCCD-EB20C66CD89C}" type="pres">
      <dgm:prSet presAssocID="{BB474F09-F278-4A32-B526-67D59D7035E8}" presName="item1" presStyleLbl="node1" presStyleIdx="0" presStyleCnt="3">
        <dgm:presLayoutVars>
          <dgm:bulletEnabled val="1"/>
        </dgm:presLayoutVars>
      </dgm:prSet>
      <dgm:spPr/>
    </dgm:pt>
    <dgm:pt modelId="{FDF90C57-9445-4825-A7F1-8D27DEECD1C3}" type="pres">
      <dgm:prSet presAssocID="{5D001025-51FF-4EA6-937C-4D67B2873CAC}" presName="item2" presStyleLbl="node1" presStyleIdx="1" presStyleCnt="3">
        <dgm:presLayoutVars>
          <dgm:bulletEnabled val="1"/>
        </dgm:presLayoutVars>
      </dgm:prSet>
      <dgm:spPr/>
    </dgm:pt>
    <dgm:pt modelId="{91FE5FA1-E66F-496C-B9B8-2219F61EBC6E}" type="pres">
      <dgm:prSet presAssocID="{8EA2461B-B0D9-49F7-8DBD-DFCBBA65BCE6}" presName="item3" presStyleLbl="node1" presStyleIdx="2" presStyleCnt="3">
        <dgm:presLayoutVars>
          <dgm:bulletEnabled val="1"/>
        </dgm:presLayoutVars>
      </dgm:prSet>
      <dgm:spPr/>
    </dgm:pt>
    <dgm:pt modelId="{FE209B3A-B9CA-4A67-9156-3F724883C001}" type="pres">
      <dgm:prSet presAssocID="{CF4D1852-B971-45ED-96DA-66A31D0EF938}" presName="funnel" presStyleLbl="trAlignAcc1" presStyleIdx="0" presStyleCnt="1" custLinFactNeighborX="-9" custLinFactNeighborY="3416"/>
      <dgm:spPr/>
    </dgm:pt>
  </dgm:ptLst>
  <dgm:cxnLst>
    <dgm:cxn modelId="{24CA24D3-B494-4D80-999B-92C0C1A4B1D0}" srcId="{CF4D1852-B971-45ED-96DA-66A31D0EF938}" destId="{E607BDCF-E9AC-4EC7-BC37-35BB85D8D44F}" srcOrd="0" destOrd="0" parTransId="{6EB013C4-92BA-4865-B4EB-88B142ADDF37}" sibTransId="{9D4E7413-EA2A-477C-B639-7C471136250E}"/>
    <dgm:cxn modelId="{A25E07A3-4435-4B63-9016-35D5F9F095B1}" srcId="{CF4D1852-B971-45ED-96DA-66A31D0EF938}" destId="{BB474F09-F278-4A32-B526-67D59D7035E8}" srcOrd="1" destOrd="0" parTransId="{222068F6-37F3-4AFE-A22A-43170561CAA0}" sibTransId="{C37AA323-88BD-4CC9-B50D-535EFE9462D1}"/>
    <dgm:cxn modelId="{2AD213F5-6A34-4904-80B9-50A2E98A6DA1}" type="presOf" srcId="{8EA2461B-B0D9-49F7-8DBD-DFCBBA65BCE6}" destId="{9CAAECF8-E50A-4A82-958B-C93ABE93609B}" srcOrd="0" destOrd="0" presId="urn:microsoft.com/office/officeart/2005/8/layout/funnel1"/>
    <dgm:cxn modelId="{18877738-5661-4641-AFC6-2952C40B6080}" srcId="{CF4D1852-B971-45ED-96DA-66A31D0EF938}" destId="{8EA2461B-B0D9-49F7-8DBD-DFCBBA65BCE6}" srcOrd="3" destOrd="0" parTransId="{46EF3A34-3CE8-4172-8130-76E93C429426}" sibTransId="{5AA0F37D-44CD-484A-9232-92EECA7C857C}"/>
    <dgm:cxn modelId="{706DE530-2489-4B12-9C62-04E266CC73F6}" type="presOf" srcId="{5D001025-51FF-4EA6-937C-4D67B2873CAC}" destId="{3A299D0B-E124-460E-BCCD-EB20C66CD89C}" srcOrd="0" destOrd="0" presId="urn:microsoft.com/office/officeart/2005/8/layout/funnel1"/>
    <dgm:cxn modelId="{BD18EA8E-19AD-4438-BEE2-072E21386B7E}" type="presOf" srcId="{CF4D1852-B971-45ED-96DA-66A31D0EF938}" destId="{A85B197E-E49D-4D16-AD00-DE1F3A8A0BC7}" srcOrd="0" destOrd="0" presId="urn:microsoft.com/office/officeart/2005/8/layout/funnel1"/>
    <dgm:cxn modelId="{8EB35D48-B797-4925-8528-A0575F2E69F4}" type="presOf" srcId="{BB474F09-F278-4A32-B526-67D59D7035E8}" destId="{FDF90C57-9445-4825-A7F1-8D27DEECD1C3}" srcOrd="0" destOrd="0" presId="urn:microsoft.com/office/officeart/2005/8/layout/funnel1"/>
    <dgm:cxn modelId="{E90580E7-DA2B-4ACF-8049-F379B19B1AE9}" srcId="{CF4D1852-B971-45ED-96DA-66A31D0EF938}" destId="{5D001025-51FF-4EA6-937C-4D67B2873CAC}" srcOrd="2" destOrd="0" parTransId="{C4589DCC-E064-4814-A06D-0B60B00BCE47}" sibTransId="{216E84B5-1FA9-481A-A8C0-D7E87B76623F}"/>
    <dgm:cxn modelId="{2B2BC1DA-541B-4622-ACE1-FBA3B25D7EDC}" type="presOf" srcId="{E607BDCF-E9AC-4EC7-BC37-35BB85D8D44F}" destId="{91FE5FA1-E66F-496C-B9B8-2219F61EBC6E}" srcOrd="0" destOrd="0" presId="urn:microsoft.com/office/officeart/2005/8/layout/funnel1"/>
    <dgm:cxn modelId="{0A73850C-4AB7-4346-9DBB-53D8EA96A1D4}" type="presParOf" srcId="{A85B197E-E49D-4D16-AD00-DE1F3A8A0BC7}" destId="{0316B5C0-9674-4288-9B7A-FBA7015B9F51}" srcOrd="0" destOrd="0" presId="urn:microsoft.com/office/officeart/2005/8/layout/funnel1"/>
    <dgm:cxn modelId="{FE33030F-F779-4484-9F62-C6360C389699}" type="presParOf" srcId="{A85B197E-E49D-4D16-AD00-DE1F3A8A0BC7}" destId="{3172CA58-319E-44BA-9FE2-61A14101860A}" srcOrd="1" destOrd="0" presId="urn:microsoft.com/office/officeart/2005/8/layout/funnel1"/>
    <dgm:cxn modelId="{613DEA1C-0ABE-4B25-94B9-D42F31682A6E}" type="presParOf" srcId="{A85B197E-E49D-4D16-AD00-DE1F3A8A0BC7}" destId="{9CAAECF8-E50A-4A82-958B-C93ABE93609B}" srcOrd="2" destOrd="0" presId="urn:microsoft.com/office/officeart/2005/8/layout/funnel1"/>
    <dgm:cxn modelId="{DFE64871-4F57-4596-A13B-431AEBE60857}" type="presParOf" srcId="{A85B197E-E49D-4D16-AD00-DE1F3A8A0BC7}" destId="{3A299D0B-E124-460E-BCCD-EB20C66CD89C}" srcOrd="3" destOrd="0" presId="urn:microsoft.com/office/officeart/2005/8/layout/funnel1"/>
    <dgm:cxn modelId="{91A4626A-A7D4-4B69-9C89-EEC7127365E5}" type="presParOf" srcId="{A85B197E-E49D-4D16-AD00-DE1F3A8A0BC7}" destId="{FDF90C57-9445-4825-A7F1-8D27DEECD1C3}" srcOrd="4" destOrd="0" presId="urn:microsoft.com/office/officeart/2005/8/layout/funnel1"/>
    <dgm:cxn modelId="{D5D39C67-ACED-4306-A698-150134FBF162}" type="presParOf" srcId="{A85B197E-E49D-4D16-AD00-DE1F3A8A0BC7}" destId="{91FE5FA1-E66F-496C-B9B8-2219F61EBC6E}" srcOrd="5" destOrd="0" presId="urn:microsoft.com/office/officeart/2005/8/layout/funnel1"/>
    <dgm:cxn modelId="{7922F1D0-C8B0-4868-8D74-F83C6DD1BB14}" type="presParOf" srcId="{A85B197E-E49D-4D16-AD00-DE1F3A8A0BC7}" destId="{FE209B3A-B9CA-4A67-9156-3F724883C001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E381905-124D-4FAD-8F53-D50D172BC50B}" type="doc">
      <dgm:prSet loTypeId="urn:microsoft.com/office/officeart/2005/8/layout/vProcess5" loCatId="process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t-EE"/>
        </a:p>
      </dgm:t>
    </dgm:pt>
    <dgm:pt modelId="{B6E3D298-7312-4FA8-83A3-0B2781E517A7}">
      <dgm:prSet phldrT="[Tekst]"/>
      <dgm:spPr/>
      <dgm:t>
        <a:bodyPr/>
        <a:lstStyle/>
        <a:p>
          <a:r>
            <a:rPr lang="et-EE" dirty="0" smtClean="0">
              <a:latin typeface="Comic Sans MS" panose="030F0702030302020204" pitchFamily="66" charset="0"/>
            </a:rPr>
            <a:t>UURIMISTEGEVUS</a:t>
          </a:r>
          <a:endParaRPr lang="et-EE" dirty="0">
            <a:latin typeface="Comic Sans MS" panose="030F0702030302020204" pitchFamily="66" charset="0"/>
          </a:endParaRPr>
        </a:p>
      </dgm:t>
    </dgm:pt>
    <dgm:pt modelId="{EBF86210-69AA-4338-BA8E-C1F7E848267C}" type="parTrans" cxnId="{BB8EB8CA-5DEB-4032-AB2C-98787EB10AB5}">
      <dgm:prSet/>
      <dgm:spPr/>
      <dgm:t>
        <a:bodyPr/>
        <a:lstStyle/>
        <a:p>
          <a:endParaRPr lang="et-EE"/>
        </a:p>
      </dgm:t>
    </dgm:pt>
    <dgm:pt modelId="{B341F8BA-7C7B-437F-A0B3-D6117FBB77BB}" type="sibTrans" cxnId="{BB8EB8CA-5DEB-4032-AB2C-98787EB10AB5}">
      <dgm:prSet/>
      <dgm:spPr/>
      <dgm:t>
        <a:bodyPr/>
        <a:lstStyle/>
        <a:p>
          <a:endParaRPr lang="et-EE"/>
        </a:p>
      </dgm:t>
    </dgm:pt>
    <dgm:pt modelId="{169ADACC-718F-4136-BB7A-A3D5DD39C6F0}">
      <dgm:prSet phldrT="[Tekst]"/>
      <dgm:spPr/>
      <dgm:t>
        <a:bodyPr/>
        <a:lstStyle/>
        <a:p>
          <a:r>
            <a:rPr lang="et-EE" dirty="0" smtClean="0">
              <a:latin typeface="Comic Sans MS" panose="030F0702030302020204" pitchFamily="66" charset="0"/>
            </a:rPr>
            <a:t>UURIMISTULMUSTE KASUTAMINE ÜLESANDE TÄITMISEL</a:t>
          </a:r>
          <a:endParaRPr lang="et-EE" dirty="0">
            <a:latin typeface="Comic Sans MS" panose="030F0702030302020204" pitchFamily="66" charset="0"/>
          </a:endParaRPr>
        </a:p>
      </dgm:t>
    </dgm:pt>
    <dgm:pt modelId="{7229BBF2-79AA-4E0E-A81C-1E6D7DFCFFD2}" type="parTrans" cxnId="{461BA001-45F1-40F4-B3B7-B940F603A064}">
      <dgm:prSet/>
      <dgm:spPr/>
      <dgm:t>
        <a:bodyPr/>
        <a:lstStyle/>
        <a:p>
          <a:endParaRPr lang="et-EE"/>
        </a:p>
      </dgm:t>
    </dgm:pt>
    <dgm:pt modelId="{446701FE-E23B-4B9A-97F0-754651E0E04E}" type="sibTrans" cxnId="{461BA001-45F1-40F4-B3B7-B940F603A064}">
      <dgm:prSet/>
      <dgm:spPr/>
      <dgm:t>
        <a:bodyPr/>
        <a:lstStyle/>
        <a:p>
          <a:endParaRPr lang="et-EE"/>
        </a:p>
      </dgm:t>
    </dgm:pt>
    <dgm:pt modelId="{8623D4D7-72BC-4BC4-93B6-A4E442724B86}">
      <dgm:prSet phldrT="[Tekst]"/>
      <dgm:spPr/>
      <dgm:t>
        <a:bodyPr/>
        <a:lstStyle/>
        <a:p>
          <a:r>
            <a:rPr lang="et-EE" dirty="0" smtClean="0">
              <a:latin typeface="Comic Sans MS" panose="030F0702030302020204" pitchFamily="66" charset="0"/>
            </a:rPr>
            <a:t>OMA TEGEVUSE JA TULEMUSE HINDAMINE</a:t>
          </a:r>
          <a:endParaRPr lang="et-EE" dirty="0">
            <a:latin typeface="Comic Sans MS" panose="030F0702030302020204" pitchFamily="66" charset="0"/>
          </a:endParaRPr>
        </a:p>
      </dgm:t>
    </dgm:pt>
    <dgm:pt modelId="{BE29F66A-BBE8-40EE-97A2-02B96207EC93}" type="parTrans" cxnId="{454C08F9-327C-48DC-8718-ABE5D792CE86}">
      <dgm:prSet/>
      <dgm:spPr/>
      <dgm:t>
        <a:bodyPr/>
        <a:lstStyle/>
        <a:p>
          <a:endParaRPr lang="et-EE"/>
        </a:p>
      </dgm:t>
    </dgm:pt>
    <dgm:pt modelId="{FD69889E-32E9-4320-9B80-B2CECB912DDB}" type="sibTrans" cxnId="{454C08F9-327C-48DC-8718-ABE5D792CE86}">
      <dgm:prSet/>
      <dgm:spPr/>
      <dgm:t>
        <a:bodyPr/>
        <a:lstStyle/>
        <a:p>
          <a:endParaRPr lang="et-EE"/>
        </a:p>
      </dgm:t>
    </dgm:pt>
    <dgm:pt modelId="{E4EBC29B-24D8-4659-B386-E4584FCCC010}">
      <dgm:prSet/>
      <dgm:spPr/>
      <dgm:t>
        <a:bodyPr/>
        <a:lstStyle/>
        <a:p>
          <a:r>
            <a:rPr lang="et-EE" dirty="0" smtClean="0">
              <a:latin typeface="Comic Sans MS" panose="030F0702030302020204" pitchFamily="66" charset="0"/>
            </a:rPr>
            <a:t>ESITLUS</a:t>
          </a:r>
          <a:endParaRPr lang="et-EE" dirty="0">
            <a:latin typeface="Comic Sans MS" panose="030F0702030302020204" pitchFamily="66" charset="0"/>
          </a:endParaRPr>
        </a:p>
      </dgm:t>
    </dgm:pt>
    <dgm:pt modelId="{92F407E5-A796-47C8-9B99-B9C1ED6018C9}" type="parTrans" cxnId="{858B418F-8176-40BF-87C0-15881E431CE9}">
      <dgm:prSet/>
      <dgm:spPr/>
      <dgm:t>
        <a:bodyPr/>
        <a:lstStyle/>
        <a:p>
          <a:endParaRPr lang="et-EE"/>
        </a:p>
      </dgm:t>
    </dgm:pt>
    <dgm:pt modelId="{3EB292F6-68DA-46CA-A0FE-6478AA20E502}" type="sibTrans" cxnId="{858B418F-8176-40BF-87C0-15881E431CE9}">
      <dgm:prSet/>
      <dgm:spPr/>
      <dgm:t>
        <a:bodyPr/>
        <a:lstStyle/>
        <a:p>
          <a:endParaRPr lang="et-EE"/>
        </a:p>
      </dgm:t>
    </dgm:pt>
    <dgm:pt modelId="{BA45D2C7-9BC9-4178-BB8A-BB4D7BCC1ED0}" type="pres">
      <dgm:prSet presAssocID="{0E381905-124D-4FAD-8F53-D50D172BC50B}" presName="outerComposite" presStyleCnt="0">
        <dgm:presLayoutVars>
          <dgm:chMax val="5"/>
          <dgm:dir/>
          <dgm:resizeHandles val="exact"/>
        </dgm:presLayoutVars>
      </dgm:prSet>
      <dgm:spPr/>
    </dgm:pt>
    <dgm:pt modelId="{865D1EB8-386D-4AE2-8AD8-C4BE36ABDBEB}" type="pres">
      <dgm:prSet presAssocID="{0E381905-124D-4FAD-8F53-D50D172BC50B}" presName="dummyMaxCanvas" presStyleCnt="0">
        <dgm:presLayoutVars/>
      </dgm:prSet>
      <dgm:spPr/>
    </dgm:pt>
    <dgm:pt modelId="{AFDB94E3-3204-4231-80FC-B62659B4DD9A}" type="pres">
      <dgm:prSet presAssocID="{0E381905-124D-4FAD-8F53-D50D172BC50B}" presName="FourNodes_1" presStyleLbl="node1" presStyleIdx="0" presStyleCnt="4" custLinFactNeighborX="519" custLinFactNeighborY="1263">
        <dgm:presLayoutVars>
          <dgm:bulletEnabled val="1"/>
        </dgm:presLayoutVars>
      </dgm:prSet>
      <dgm:spPr/>
    </dgm:pt>
    <dgm:pt modelId="{BC6A1219-E696-4C03-9908-EEE802CC116A}" type="pres">
      <dgm:prSet presAssocID="{0E381905-124D-4FAD-8F53-D50D172BC50B}" presName="FourNodes_2" presStyleLbl="node1" presStyleIdx="1" presStyleCnt="4">
        <dgm:presLayoutVars>
          <dgm:bulletEnabled val="1"/>
        </dgm:presLayoutVars>
      </dgm:prSet>
      <dgm:spPr/>
    </dgm:pt>
    <dgm:pt modelId="{3FB5C8A6-8491-4001-8C6E-DA1E159C4714}" type="pres">
      <dgm:prSet presAssocID="{0E381905-124D-4FAD-8F53-D50D172BC50B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t-EE"/>
        </a:p>
      </dgm:t>
    </dgm:pt>
    <dgm:pt modelId="{48848C79-7088-4547-BA11-42D1735C4A55}" type="pres">
      <dgm:prSet presAssocID="{0E381905-124D-4FAD-8F53-D50D172BC50B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t-EE"/>
        </a:p>
      </dgm:t>
    </dgm:pt>
    <dgm:pt modelId="{5A69D6C4-0447-4900-A665-6BF10F18DF71}" type="pres">
      <dgm:prSet presAssocID="{0E381905-124D-4FAD-8F53-D50D172BC50B}" presName="FourConn_1-2" presStyleLbl="fgAccFollowNode1" presStyleIdx="0" presStyleCnt="3">
        <dgm:presLayoutVars>
          <dgm:bulletEnabled val="1"/>
        </dgm:presLayoutVars>
      </dgm:prSet>
      <dgm:spPr/>
    </dgm:pt>
    <dgm:pt modelId="{6F02386E-50A8-4F1B-8641-ED120E94AEFC}" type="pres">
      <dgm:prSet presAssocID="{0E381905-124D-4FAD-8F53-D50D172BC50B}" presName="FourConn_2-3" presStyleLbl="fgAccFollowNode1" presStyleIdx="1" presStyleCnt="3">
        <dgm:presLayoutVars>
          <dgm:bulletEnabled val="1"/>
        </dgm:presLayoutVars>
      </dgm:prSet>
      <dgm:spPr/>
    </dgm:pt>
    <dgm:pt modelId="{C92556F5-94F4-4585-8B53-7E383B9E138D}" type="pres">
      <dgm:prSet presAssocID="{0E381905-124D-4FAD-8F53-D50D172BC50B}" presName="FourConn_3-4" presStyleLbl="fgAccFollowNode1" presStyleIdx="2" presStyleCnt="3">
        <dgm:presLayoutVars>
          <dgm:bulletEnabled val="1"/>
        </dgm:presLayoutVars>
      </dgm:prSet>
      <dgm:spPr/>
    </dgm:pt>
    <dgm:pt modelId="{C781C2B4-86F1-4325-AD42-B950186C4712}" type="pres">
      <dgm:prSet presAssocID="{0E381905-124D-4FAD-8F53-D50D172BC50B}" presName="FourNodes_1_text" presStyleLbl="node1" presStyleIdx="3" presStyleCnt="4">
        <dgm:presLayoutVars>
          <dgm:bulletEnabled val="1"/>
        </dgm:presLayoutVars>
      </dgm:prSet>
      <dgm:spPr/>
    </dgm:pt>
    <dgm:pt modelId="{2E8AD7C5-006E-4F11-9049-CB6D8769E5B4}" type="pres">
      <dgm:prSet presAssocID="{0E381905-124D-4FAD-8F53-D50D172BC50B}" presName="FourNodes_2_text" presStyleLbl="node1" presStyleIdx="3" presStyleCnt="4">
        <dgm:presLayoutVars>
          <dgm:bulletEnabled val="1"/>
        </dgm:presLayoutVars>
      </dgm:prSet>
      <dgm:spPr/>
    </dgm:pt>
    <dgm:pt modelId="{A89F61F4-5E94-4C23-8EB0-9C52344B2C0C}" type="pres">
      <dgm:prSet presAssocID="{0E381905-124D-4FAD-8F53-D50D172BC50B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t-EE"/>
        </a:p>
      </dgm:t>
    </dgm:pt>
    <dgm:pt modelId="{AC2B6114-84B1-4B56-A981-84970318BFC4}" type="pres">
      <dgm:prSet presAssocID="{0E381905-124D-4FAD-8F53-D50D172BC50B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t-EE"/>
        </a:p>
      </dgm:t>
    </dgm:pt>
  </dgm:ptLst>
  <dgm:cxnLst>
    <dgm:cxn modelId="{06AE3AB0-3602-484C-A05E-1D6E866F8A22}" type="presOf" srcId="{8623D4D7-72BC-4BC4-93B6-A4E442724B86}" destId="{48848C79-7088-4547-BA11-42D1735C4A55}" srcOrd="0" destOrd="0" presId="urn:microsoft.com/office/officeart/2005/8/layout/vProcess5"/>
    <dgm:cxn modelId="{2C1E84F3-4068-4410-8757-979A328F5B99}" type="presOf" srcId="{B6E3D298-7312-4FA8-83A3-0B2781E517A7}" destId="{AFDB94E3-3204-4231-80FC-B62659B4DD9A}" srcOrd="0" destOrd="0" presId="urn:microsoft.com/office/officeart/2005/8/layout/vProcess5"/>
    <dgm:cxn modelId="{7403B9DF-A9A0-41CA-90BE-17C39C88B384}" type="presOf" srcId="{B341F8BA-7C7B-437F-A0B3-D6117FBB77BB}" destId="{5A69D6C4-0447-4900-A665-6BF10F18DF71}" srcOrd="0" destOrd="0" presId="urn:microsoft.com/office/officeart/2005/8/layout/vProcess5"/>
    <dgm:cxn modelId="{920F2831-75F3-4B01-B73E-31C991A5DA5B}" type="presOf" srcId="{169ADACC-718F-4136-BB7A-A3D5DD39C6F0}" destId="{2E8AD7C5-006E-4F11-9049-CB6D8769E5B4}" srcOrd="1" destOrd="0" presId="urn:microsoft.com/office/officeart/2005/8/layout/vProcess5"/>
    <dgm:cxn modelId="{454C08F9-327C-48DC-8718-ABE5D792CE86}" srcId="{0E381905-124D-4FAD-8F53-D50D172BC50B}" destId="{8623D4D7-72BC-4BC4-93B6-A4E442724B86}" srcOrd="3" destOrd="0" parTransId="{BE29F66A-BBE8-40EE-97A2-02B96207EC93}" sibTransId="{FD69889E-32E9-4320-9B80-B2CECB912DDB}"/>
    <dgm:cxn modelId="{858B418F-8176-40BF-87C0-15881E431CE9}" srcId="{0E381905-124D-4FAD-8F53-D50D172BC50B}" destId="{E4EBC29B-24D8-4659-B386-E4584FCCC010}" srcOrd="2" destOrd="0" parTransId="{92F407E5-A796-47C8-9B99-B9C1ED6018C9}" sibTransId="{3EB292F6-68DA-46CA-A0FE-6478AA20E502}"/>
    <dgm:cxn modelId="{2D94DF57-1384-4782-95DF-93950EA34589}" type="presOf" srcId="{446701FE-E23B-4B9A-97F0-754651E0E04E}" destId="{6F02386E-50A8-4F1B-8641-ED120E94AEFC}" srcOrd="0" destOrd="0" presId="urn:microsoft.com/office/officeart/2005/8/layout/vProcess5"/>
    <dgm:cxn modelId="{461BA001-45F1-40F4-B3B7-B940F603A064}" srcId="{0E381905-124D-4FAD-8F53-D50D172BC50B}" destId="{169ADACC-718F-4136-BB7A-A3D5DD39C6F0}" srcOrd="1" destOrd="0" parTransId="{7229BBF2-79AA-4E0E-A81C-1E6D7DFCFFD2}" sibTransId="{446701FE-E23B-4B9A-97F0-754651E0E04E}"/>
    <dgm:cxn modelId="{2CE9F0CA-EAEA-40F8-B6EE-3A0B1511B622}" type="presOf" srcId="{169ADACC-718F-4136-BB7A-A3D5DD39C6F0}" destId="{BC6A1219-E696-4C03-9908-EEE802CC116A}" srcOrd="0" destOrd="0" presId="urn:microsoft.com/office/officeart/2005/8/layout/vProcess5"/>
    <dgm:cxn modelId="{BB8EB8CA-5DEB-4032-AB2C-98787EB10AB5}" srcId="{0E381905-124D-4FAD-8F53-D50D172BC50B}" destId="{B6E3D298-7312-4FA8-83A3-0B2781E517A7}" srcOrd="0" destOrd="0" parTransId="{EBF86210-69AA-4338-BA8E-C1F7E848267C}" sibTransId="{B341F8BA-7C7B-437F-A0B3-D6117FBB77BB}"/>
    <dgm:cxn modelId="{25F3BA61-501C-45A8-B48C-A7BA7ABCDFB5}" type="presOf" srcId="{E4EBC29B-24D8-4659-B386-E4584FCCC010}" destId="{3FB5C8A6-8491-4001-8C6E-DA1E159C4714}" srcOrd="0" destOrd="0" presId="urn:microsoft.com/office/officeart/2005/8/layout/vProcess5"/>
    <dgm:cxn modelId="{4F2083E3-F1E4-4092-8900-CFB47B465C80}" type="presOf" srcId="{E4EBC29B-24D8-4659-B386-E4584FCCC010}" destId="{A89F61F4-5E94-4C23-8EB0-9C52344B2C0C}" srcOrd="1" destOrd="0" presId="urn:microsoft.com/office/officeart/2005/8/layout/vProcess5"/>
    <dgm:cxn modelId="{F22D5F95-F2BD-4290-B227-552368637921}" type="presOf" srcId="{3EB292F6-68DA-46CA-A0FE-6478AA20E502}" destId="{C92556F5-94F4-4585-8B53-7E383B9E138D}" srcOrd="0" destOrd="0" presId="urn:microsoft.com/office/officeart/2005/8/layout/vProcess5"/>
    <dgm:cxn modelId="{D92F9A04-E31D-4070-A98C-B9FC26CDF894}" type="presOf" srcId="{0E381905-124D-4FAD-8F53-D50D172BC50B}" destId="{BA45D2C7-9BC9-4178-BB8A-BB4D7BCC1ED0}" srcOrd="0" destOrd="0" presId="urn:microsoft.com/office/officeart/2005/8/layout/vProcess5"/>
    <dgm:cxn modelId="{BA453F44-7FA1-4AD8-9B31-64B9974823AD}" type="presOf" srcId="{8623D4D7-72BC-4BC4-93B6-A4E442724B86}" destId="{AC2B6114-84B1-4B56-A981-84970318BFC4}" srcOrd="1" destOrd="0" presId="urn:microsoft.com/office/officeart/2005/8/layout/vProcess5"/>
    <dgm:cxn modelId="{DFAF6632-ABE1-4186-B223-987FD718C2DB}" type="presOf" srcId="{B6E3D298-7312-4FA8-83A3-0B2781E517A7}" destId="{C781C2B4-86F1-4325-AD42-B950186C4712}" srcOrd="1" destOrd="0" presId="urn:microsoft.com/office/officeart/2005/8/layout/vProcess5"/>
    <dgm:cxn modelId="{BE382D64-735B-4B20-AEC8-A7A71E54B3BA}" type="presParOf" srcId="{BA45D2C7-9BC9-4178-BB8A-BB4D7BCC1ED0}" destId="{865D1EB8-386D-4AE2-8AD8-C4BE36ABDBEB}" srcOrd="0" destOrd="0" presId="urn:microsoft.com/office/officeart/2005/8/layout/vProcess5"/>
    <dgm:cxn modelId="{AF343324-2485-47A0-BD73-B6A374BB863C}" type="presParOf" srcId="{BA45D2C7-9BC9-4178-BB8A-BB4D7BCC1ED0}" destId="{AFDB94E3-3204-4231-80FC-B62659B4DD9A}" srcOrd="1" destOrd="0" presId="urn:microsoft.com/office/officeart/2005/8/layout/vProcess5"/>
    <dgm:cxn modelId="{4211EC86-CC15-47A5-97B4-63CBD8ACAC86}" type="presParOf" srcId="{BA45D2C7-9BC9-4178-BB8A-BB4D7BCC1ED0}" destId="{BC6A1219-E696-4C03-9908-EEE802CC116A}" srcOrd="2" destOrd="0" presId="urn:microsoft.com/office/officeart/2005/8/layout/vProcess5"/>
    <dgm:cxn modelId="{D49A7467-388E-4EF0-9FBF-5A5F9631A969}" type="presParOf" srcId="{BA45D2C7-9BC9-4178-BB8A-BB4D7BCC1ED0}" destId="{3FB5C8A6-8491-4001-8C6E-DA1E159C4714}" srcOrd="3" destOrd="0" presId="urn:microsoft.com/office/officeart/2005/8/layout/vProcess5"/>
    <dgm:cxn modelId="{26DE8D0F-C377-45F8-A03E-0728E1A2891B}" type="presParOf" srcId="{BA45D2C7-9BC9-4178-BB8A-BB4D7BCC1ED0}" destId="{48848C79-7088-4547-BA11-42D1735C4A55}" srcOrd="4" destOrd="0" presId="urn:microsoft.com/office/officeart/2005/8/layout/vProcess5"/>
    <dgm:cxn modelId="{521634BA-476D-402E-AF21-38D454B90D03}" type="presParOf" srcId="{BA45D2C7-9BC9-4178-BB8A-BB4D7BCC1ED0}" destId="{5A69D6C4-0447-4900-A665-6BF10F18DF71}" srcOrd="5" destOrd="0" presId="urn:microsoft.com/office/officeart/2005/8/layout/vProcess5"/>
    <dgm:cxn modelId="{E9FDA7D6-423E-4C95-AD77-A502CE98DF44}" type="presParOf" srcId="{BA45D2C7-9BC9-4178-BB8A-BB4D7BCC1ED0}" destId="{6F02386E-50A8-4F1B-8641-ED120E94AEFC}" srcOrd="6" destOrd="0" presId="urn:microsoft.com/office/officeart/2005/8/layout/vProcess5"/>
    <dgm:cxn modelId="{60B8C6C9-C160-4EDA-9D37-D2BB4B133392}" type="presParOf" srcId="{BA45D2C7-9BC9-4178-BB8A-BB4D7BCC1ED0}" destId="{C92556F5-94F4-4585-8B53-7E383B9E138D}" srcOrd="7" destOrd="0" presId="urn:microsoft.com/office/officeart/2005/8/layout/vProcess5"/>
    <dgm:cxn modelId="{202DA251-C093-433A-9AB3-A4E6286598ED}" type="presParOf" srcId="{BA45D2C7-9BC9-4178-BB8A-BB4D7BCC1ED0}" destId="{C781C2B4-86F1-4325-AD42-B950186C4712}" srcOrd="8" destOrd="0" presId="urn:microsoft.com/office/officeart/2005/8/layout/vProcess5"/>
    <dgm:cxn modelId="{4BD634BB-9AF7-46BB-8BE3-67212715CE6B}" type="presParOf" srcId="{BA45D2C7-9BC9-4178-BB8A-BB4D7BCC1ED0}" destId="{2E8AD7C5-006E-4F11-9049-CB6D8769E5B4}" srcOrd="9" destOrd="0" presId="urn:microsoft.com/office/officeart/2005/8/layout/vProcess5"/>
    <dgm:cxn modelId="{DEA5A7F2-BB85-46C1-8911-F2B901E29A6C}" type="presParOf" srcId="{BA45D2C7-9BC9-4178-BB8A-BB4D7BCC1ED0}" destId="{A89F61F4-5E94-4C23-8EB0-9C52344B2C0C}" srcOrd="10" destOrd="0" presId="urn:microsoft.com/office/officeart/2005/8/layout/vProcess5"/>
    <dgm:cxn modelId="{E5680F58-30E6-4FB1-B8EB-8B3EC005877C}" type="presParOf" srcId="{BA45D2C7-9BC9-4178-BB8A-BB4D7BCC1ED0}" destId="{AC2B6114-84B1-4B56-A981-84970318BFC4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EA78A66-8D8B-4CE7-B914-FB653D225487}" type="doc">
      <dgm:prSet loTypeId="urn:microsoft.com/office/officeart/2005/8/layout/cycle8" loCatId="cycle" qsTypeId="urn:microsoft.com/office/officeart/2005/8/quickstyle/3d3" qsCatId="3D" csTypeId="urn:microsoft.com/office/officeart/2005/8/colors/colorful1" csCatId="colorful" phldr="1"/>
      <dgm:spPr/>
    </dgm:pt>
    <dgm:pt modelId="{2A7D2E11-3F29-444B-94C4-790044C690D7}">
      <dgm:prSet phldrT="[Tekst]"/>
      <dgm:spPr/>
      <dgm:t>
        <a:bodyPr/>
        <a:lstStyle/>
        <a:p>
          <a:r>
            <a:rPr lang="et-EE" dirty="0" smtClean="0"/>
            <a:t>Õppija</a:t>
          </a:r>
          <a:endParaRPr lang="et-EE" dirty="0"/>
        </a:p>
      </dgm:t>
    </dgm:pt>
    <dgm:pt modelId="{FA7123D9-6EE3-43AE-B9D6-E4F801143CB8}" type="parTrans" cxnId="{97A015FF-2C5F-4999-9465-9AAA3E494AD6}">
      <dgm:prSet/>
      <dgm:spPr/>
      <dgm:t>
        <a:bodyPr/>
        <a:lstStyle/>
        <a:p>
          <a:endParaRPr lang="et-EE"/>
        </a:p>
      </dgm:t>
    </dgm:pt>
    <dgm:pt modelId="{3BA9F313-A9C1-4294-8D32-331EB4D26440}" type="sibTrans" cxnId="{97A015FF-2C5F-4999-9465-9AAA3E494AD6}">
      <dgm:prSet/>
      <dgm:spPr/>
      <dgm:t>
        <a:bodyPr/>
        <a:lstStyle/>
        <a:p>
          <a:endParaRPr lang="et-EE"/>
        </a:p>
      </dgm:t>
    </dgm:pt>
    <dgm:pt modelId="{A8816330-5A8D-4522-BDEA-C8671685CFC1}">
      <dgm:prSet phldrT="[Tekst]"/>
      <dgm:spPr/>
      <dgm:t>
        <a:bodyPr/>
        <a:lstStyle/>
        <a:p>
          <a:r>
            <a:rPr lang="et-EE" dirty="0" smtClean="0"/>
            <a:t>Vanem</a:t>
          </a:r>
          <a:endParaRPr lang="et-EE" dirty="0"/>
        </a:p>
      </dgm:t>
    </dgm:pt>
    <dgm:pt modelId="{A81C43E8-5231-460C-A239-F16033DAE5F7}" type="parTrans" cxnId="{97CFC93C-DCBE-45F7-B92E-E60D4777EECD}">
      <dgm:prSet/>
      <dgm:spPr/>
      <dgm:t>
        <a:bodyPr/>
        <a:lstStyle/>
        <a:p>
          <a:endParaRPr lang="et-EE"/>
        </a:p>
      </dgm:t>
    </dgm:pt>
    <dgm:pt modelId="{6305FB7F-6907-4711-89FE-6E075BF6F1FE}" type="sibTrans" cxnId="{97CFC93C-DCBE-45F7-B92E-E60D4777EECD}">
      <dgm:prSet/>
      <dgm:spPr/>
      <dgm:t>
        <a:bodyPr/>
        <a:lstStyle/>
        <a:p>
          <a:endParaRPr lang="et-EE"/>
        </a:p>
      </dgm:t>
    </dgm:pt>
    <dgm:pt modelId="{388C912B-DCFC-488E-9348-32146A1AC6B1}">
      <dgm:prSet phldrT="[Tekst]"/>
      <dgm:spPr/>
      <dgm:t>
        <a:bodyPr/>
        <a:lstStyle/>
        <a:p>
          <a:r>
            <a:rPr lang="et-EE" dirty="0" smtClean="0"/>
            <a:t>Õpetaja</a:t>
          </a:r>
          <a:endParaRPr lang="et-EE" dirty="0"/>
        </a:p>
      </dgm:t>
    </dgm:pt>
    <dgm:pt modelId="{D16300FB-E3E1-4706-9B3B-5A8CC32459C5}" type="parTrans" cxnId="{3A1A7AF0-6AC8-4662-9FC0-E6859A58A5EC}">
      <dgm:prSet/>
      <dgm:spPr/>
      <dgm:t>
        <a:bodyPr/>
        <a:lstStyle/>
        <a:p>
          <a:endParaRPr lang="et-EE"/>
        </a:p>
      </dgm:t>
    </dgm:pt>
    <dgm:pt modelId="{FAE5BFC8-BCBC-44EA-ADE7-8B9BFD8694C4}" type="sibTrans" cxnId="{3A1A7AF0-6AC8-4662-9FC0-E6859A58A5EC}">
      <dgm:prSet/>
      <dgm:spPr/>
      <dgm:t>
        <a:bodyPr/>
        <a:lstStyle/>
        <a:p>
          <a:endParaRPr lang="et-EE"/>
        </a:p>
      </dgm:t>
    </dgm:pt>
    <dgm:pt modelId="{15E8B5F4-F5E8-48C6-B512-67BB5471C6DD}">
      <dgm:prSet/>
      <dgm:spPr/>
      <dgm:t>
        <a:bodyPr/>
        <a:lstStyle/>
        <a:p>
          <a:r>
            <a:rPr lang="et-EE" dirty="0" smtClean="0"/>
            <a:t>Kaasõppija</a:t>
          </a:r>
          <a:endParaRPr lang="et-EE" dirty="0"/>
        </a:p>
      </dgm:t>
    </dgm:pt>
    <dgm:pt modelId="{96E3EDD1-85C2-4316-A43E-32E74AA637FE}" type="parTrans" cxnId="{11402778-319F-4717-BE95-50A03B2D0FD4}">
      <dgm:prSet/>
      <dgm:spPr/>
      <dgm:t>
        <a:bodyPr/>
        <a:lstStyle/>
        <a:p>
          <a:endParaRPr lang="et-EE"/>
        </a:p>
      </dgm:t>
    </dgm:pt>
    <dgm:pt modelId="{1C48A784-2D33-493D-90F7-8955A1F79434}" type="sibTrans" cxnId="{11402778-319F-4717-BE95-50A03B2D0FD4}">
      <dgm:prSet/>
      <dgm:spPr/>
      <dgm:t>
        <a:bodyPr/>
        <a:lstStyle/>
        <a:p>
          <a:endParaRPr lang="et-EE"/>
        </a:p>
      </dgm:t>
    </dgm:pt>
    <dgm:pt modelId="{1774EB3C-2A32-4B97-957D-9520D45ECA0B}" type="pres">
      <dgm:prSet presAssocID="{BEA78A66-8D8B-4CE7-B914-FB653D225487}" presName="compositeShape" presStyleCnt="0">
        <dgm:presLayoutVars>
          <dgm:chMax val="7"/>
          <dgm:dir/>
          <dgm:resizeHandles val="exact"/>
        </dgm:presLayoutVars>
      </dgm:prSet>
      <dgm:spPr/>
    </dgm:pt>
    <dgm:pt modelId="{6DDAF94F-6246-4291-B461-C59AFB109E55}" type="pres">
      <dgm:prSet presAssocID="{BEA78A66-8D8B-4CE7-B914-FB653D225487}" presName="wedge1" presStyleLbl="node1" presStyleIdx="0" presStyleCnt="4" custLinFactNeighborX="-1197" custLinFactNeighborY="299"/>
      <dgm:spPr/>
    </dgm:pt>
    <dgm:pt modelId="{F4179629-0957-4888-99C6-F8F4A97A649A}" type="pres">
      <dgm:prSet presAssocID="{BEA78A66-8D8B-4CE7-B914-FB653D225487}" presName="dummy1a" presStyleCnt="0"/>
      <dgm:spPr/>
    </dgm:pt>
    <dgm:pt modelId="{D9516874-6FE5-4670-A848-CDA77F1280DA}" type="pres">
      <dgm:prSet presAssocID="{BEA78A66-8D8B-4CE7-B914-FB653D225487}" presName="dummy1b" presStyleCnt="0"/>
      <dgm:spPr/>
    </dgm:pt>
    <dgm:pt modelId="{61F7D8D8-852C-44D5-96B7-767F32A5C8A5}" type="pres">
      <dgm:prSet presAssocID="{BEA78A66-8D8B-4CE7-B914-FB653D225487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2E2C5A95-87E1-4699-A566-9DF6E3133920}" type="pres">
      <dgm:prSet presAssocID="{BEA78A66-8D8B-4CE7-B914-FB653D225487}" presName="wedge2" presStyleLbl="node1" presStyleIdx="1" presStyleCnt="4" custLinFactNeighborX="-1425" custLinFactNeighborY="-1124"/>
      <dgm:spPr/>
    </dgm:pt>
    <dgm:pt modelId="{F3D813D5-0086-4E94-93F8-E97BF05607B9}" type="pres">
      <dgm:prSet presAssocID="{BEA78A66-8D8B-4CE7-B914-FB653D225487}" presName="dummy2a" presStyleCnt="0"/>
      <dgm:spPr/>
    </dgm:pt>
    <dgm:pt modelId="{02C5FA8C-FD9D-4747-B85B-43D5FDD733DE}" type="pres">
      <dgm:prSet presAssocID="{BEA78A66-8D8B-4CE7-B914-FB653D225487}" presName="dummy2b" presStyleCnt="0"/>
      <dgm:spPr/>
    </dgm:pt>
    <dgm:pt modelId="{E5A0194C-D33C-414B-A7DA-E9EE51F441AE}" type="pres">
      <dgm:prSet presAssocID="{BEA78A66-8D8B-4CE7-B914-FB653D225487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0B15197B-FA06-4EF3-843E-4A3A6F601489}" type="pres">
      <dgm:prSet presAssocID="{BEA78A66-8D8B-4CE7-B914-FB653D225487}" presName="wedge3" presStyleLbl="node1" presStyleIdx="2" presStyleCnt="4" custLinFactNeighborY="-1197"/>
      <dgm:spPr/>
    </dgm:pt>
    <dgm:pt modelId="{E395A25E-A550-4A5A-9183-D610C6956291}" type="pres">
      <dgm:prSet presAssocID="{BEA78A66-8D8B-4CE7-B914-FB653D225487}" presName="dummy3a" presStyleCnt="0"/>
      <dgm:spPr/>
    </dgm:pt>
    <dgm:pt modelId="{531F6DA8-8AB6-4F2C-AC4D-375BE7A134ED}" type="pres">
      <dgm:prSet presAssocID="{BEA78A66-8D8B-4CE7-B914-FB653D225487}" presName="dummy3b" presStyleCnt="0"/>
      <dgm:spPr/>
    </dgm:pt>
    <dgm:pt modelId="{51159E54-AEF2-4CBF-BE35-B3E1278D891F}" type="pres">
      <dgm:prSet presAssocID="{BEA78A66-8D8B-4CE7-B914-FB653D225487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C0BD906D-EE97-4D74-B66C-FF4229A64A24}" type="pres">
      <dgm:prSet presAssocID="{BEA78A66-8D8B-4CE7-B914-FB653D225487}" presName="wedge4" presStyleLbl="node1" presStyleIdx="3" presStyleCnt="4"/>
      <dgm:spPr/>
    </dgm:pt>
    <dgm:pt modelId="{EEF4851F-838D-4897-92DC-BED0472F846E}" type="pres">
      <dgm:prSet presAssocID="{BEA78A66-8D8B-4CE7-B914-FB653D225487}" presName="dummy4a" presStyleCnt="0"/>
      <dgm:spPr/>
    </dgm:pt>
    <dgm:pt modelId="{FF5C04C8-1D26-41CC-A180-E52231E74AD1}" type="pres">
      <dgm:prSet presAssocID="{BEA78A66-8D8B-4CE7-B914-FB653D225487}" presName="dummy4b" presStyleCnt="0"/>
      <dgm:spPr/>
    </dgm:pt>
    <dgm:pt modelId="{148D32D5-2498-4806-BA1E-8E19CE2E7BD4}" type="pres">
      <dgm:prSet presAssocID="{BEA78A66-8D8B-4CE7-B914-FB653D225487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76386FB0-354B-40D3-BC5E-B5F758F434E6}" type="pres">
      <dgm:prSet presAssocID="{3BA9F313-A9C1-4294-8D32-331EB4D26440}" presName="arrowWedge1" presStyleLbl="fgSibTrans2D1" presStyleIdx="0" presStyleCnt="4"/>
      <dgm:spPr/>
    </dgm:pt>
    <dgm:pt modelId="{4F8FD7CD-CFB6-435F-B8F8-241795B08619}" type="pres">
      <dgm:prSet presAssocID="{1C48A784-2D33-493D-90F7-8955A1F79434}" presName="arrowWedge2" presStyleLbl="fgSibTrans2D1" presStyleIdx="1" presStyleCnt="4" custLinFactNeighborX="2194" custLinFactNeighborY="1253"/>
      <dgm:spPr/>
    </dgm:pt>
    <dgm:pt modelId="{F136F1AA-16F3-47F7-8B0F-C88C78E0AA67}" type="pres">
      <dgm:prSet presAssocID="{6305FB7F-6907-4711-89FE-6E075BF6F1FE}" presName="arrowWedge3" presStyleLbl="fgSibTrans2D1" presStyleIdx="2" presStyleCnt="4"/>
      <dgm:spPr/>
    </dgm:pt>
    <dgm:pt modelId="{812D0F12-848B-4F41-9EC2-C190A644FF58}" type="pres">
      <dgm:prSet presAssocID="{FAE5BFC8-BCBC-44EA-ADE7-8B9BFD8694C4}" presName="arrowWedge4" presStyleLbl="fgSibTrans2D1" presStyleIdx="3" presStyleCnt="4"/>
      <dgm:spPr/>
    </dgm:pt>
  </dgm:ptLst>
  <dgm:cxnLst>
    <dgm:cxn modelId="{97CFC93C-DCBE-45F7-B92E-E60D4777EECD}" srcId="{BEA78A66-8D8B-4CE7-B914-FB653D225487}" destId="{A8816330-5A8D-4522-BDEA-C8671685CFC1}" srcOrd="2" destOrd="0" parTransId="{A81C43E8-5231-460C-A239-F16033DAE5F7}" sibTransId="{6305FB7F-6907-4711-89FE-6E075BF6F1FE}"/>
    <dgm:cxn modelId="{67553E11-455C-454A-8ED1-D1542B39B27A}" type="presOf" srcId="{2A7D2E11-3F29-444B-94C4-790044C690D7}" destId="{6DDAF94F-6246-4291-B461-C59AFB109E55}" srcOrd="0" destOrd="0" presId="urn:microsoft.com/office/officeart/2005/8/layout/cycle8"/>
    <dgm:cxn modelId="{CB963C00-19D6-48F4-AF46-B9649B1F7D98}" type="presOf" srcId="{A8816330-5A8D-4522-BDEA-C8671685CFC1}" destId="{51159E54-AEF2-4CBF-BE35-B3E1278D891F}" srcOrd="1" destOrd="0" presId="urn:microsoft.com/office/officeart/2005/8/layout/cycle8"/>
    <dgm:cxn modelId="{8A544138-443D-4279-913A-3EE4E1A1FCA5}" type="presOf" srcId="{2A7D2E11-3F29-444B-94C4-790044C690D7}" destId="{61F7D8D8-852C-44D5-96B7-767F32A5C8A5}" srcOrd="1" destOrd="0" presId="urn:microsoft.com/office/officeart/2005/8/layout/cycle8"/>
    <dgm:cxn modelId="{BF7ECDCD-3965-45F0-9B83-2FA6E8DFC6A6}" type="presOf" srcId="{388C912B-DCFC-488E-9348-32146A1AC6B1}" destId="{148D32D5-2498-4806-BA1E-8E19CE2E7BD4}" srcOrd="1" destOrd="0" presId="urn:microsoft.com/office/officeart/2005/8/layout/cycle8"/>
    <dgm:cxn modelId="{3A1A7AF0-6AC8-4662-9FC0-E6859A58A5EC}" srcId="{BEA78A66-8D8B-4CE7-B914-FB653D225487}" destId="{388C912B-DCFC-488E-9348-32146A1AC6B1}" srcOrd="3" destOrd="0" parTransId="{D16300FB-E3E1-4706-9B3B-5A8CC32459C5}" sibTransId="{FAE5BFC8-BCBC-44EA-ADE7-8B9BFD8694C4}"/>
    <dgm:cxn modelId="{771A4619-4E05-4D5A-95BE-7302C1F50D43}" type="presOf" srcId="{BEA78A66-8D8B-4CE7-B914-FB653D225487}" destId="{1774EB3C-2A32-4B97-957D-9520D45ECA0B}" srcOrd="0" destOrd="0" presId="urn:microsoft.com/office/officeart/2005/8/layout/cycle8"/>
    <dgm:cxn modelId="{1468CF37-1AA6-4E8C-BFE5-5C8627B56973}" type="presOf" srcId="{15E8B5F4-F5E8-48C6-B512-67BB5471C6DD}" destId="{E5A0194C-D33C-414B-A7DA-E9EE51F441AE}" srcOrd="1" destOrd="0" presId="urn:microsoft.com/office/officeart/2005/8/layout/cycle8"/>
    <dgm:cxn modelId="{A91BC8A6-3A40-4F3E-9E08-94FEFBF2A230}" type="presOf" srcId="{A8816330-5A8D-4522-BDEA-C8671685CFC1}" destId="{0B15197B-FA06-4EF3-843E-4A3A6F601489}" srcOrd="0" destOrd="0" presId="urn:microsoft.com/office/officeart/2005/8/layout/cycle8"/>
    <dgm:cxn modelId="{97A015FF-2C5F-4999-9465-9AAA3E494AD6}" srcId="{BEA78A66-8D8B-4CE7-B914-FB653D225487}" destId="{2A7D2E11-3F29-444B-94C4-790044C690D7}" srcOrd="0" destOrd="0" parTransId="{FA7123D9-6EE3-43AE-B9D6-E4F801143CB8}" sibTransId="{3BA9F313-A9C1-4294-8D32-331EB4D26440}"/>
    <dgm:cxn modelId="{11402778-319F-4717-BE95-50A03B2D0FD4}" srcId="{BEA78A66-8D8B-4CE7-B914-FB653D225487}" destId="{15E8B5F4-F5E8-48C6-B512-67BB5471C6DD}" srcOrd="1" destOrd="0" parTransId="{96E3EDD1-85C2-4316-A43E-32E74AA637FE}" sibTransId="{1C48A784-2D33-493D-90F7-8955A1F79434}"/>
    <dgm:cxn modelId="{011B930C-5C74-4CEE-94C0-DA1F480D0AD1}" type="presOf" srcId="{15E8B5F4-F5E8-48C6-B512-67BB5471C6DD}" destId="{2E2C5A95-87E1-4699-A566-9DF6E3133920}" srcOrd="0" destOrd="0" presId="urn:microsoft.com/office/officeart/2005/8/layout/cycle8"/>
    <dgm:cxn modelId="{98AF5E8E-0398-40D9-8295-FB64333508DF}" type="presOf" srcId="{388C912B-DCFC-488E-9348-32146A1AC6B1}" destId="{C0BD906D-EE97-4D74-B66C-FF4229A64A24}" srcOrd="0" destOrd="0" presId="urn:microsoft.com/office/officeart/2005/8/layout/cycle8"/>
    <dgm:cxn modelId="{AC8345BD-6D82-4B9A-AD59-503627894A57}" type="presParOf" srcId="{1774EB3C-2A32-4B97-957D-9520D45ECA0B}" destId="{6DDAF94F-6246-4291-B461-C59AFB109E55}" srcOrd="0" destOrd="0" presId="urn:microsoft.com/office/officeart/2005/8/layout/cycle8"/>
    <dgm:cxn modelId="{253E2E72-CFF8-4CAA-8972-A9752A754F5A}" type="presParOf" srcId="{1774EB3C-2A32-4B97-957D-9520D45ECA0B}" destId="{F4179629-0957-4888-99C6-F8F4A97A649A}" srcOrd="1" destOrd="0" presId="urn:microsoft.com/office/officeart/2005/8/layout/cycle8"/>
    <dgm:cxn modelId="{51BBE9EC-B2AE-452F-AF58-A63B39D036A3}" type="presParOf" srcId="{1774EB3C-2A32-4B97-957D-9520D45ECA0B}" destId="{D9516874-6FE5-4670-A848-CDA77F1280DA}" srcOrd="2" destOrd="0" presId="urn:microsoft.com/office/officeart/2005/8/layout/cycle8"/>
    <dgm:cxn modelId="{74611F22-47D0-4AFC-9D30-60F896A27C72}" type="presParOf" srcId="{1774EB3C-2A32-4B97-957D-9520D45ECA0B}" destId="{61F7D8D8-852C-44D5-96B7-767F32A5C8A5}" srcOrd="3" destOrd="0" presId="urn:microsoft.com/office/officeart/2005/8/layout/cycle8"/>
    <dgm:cxn modelId="{28401682-BCF3-436F-A42C-F966F1D7A46B}" type="presParOf" srcId="{1774EB3C-2A32-4B97-957D-9520D45ECA0B}" destId="{2E2C5A95-87E1-4699-A566-9DF6E3133920}" srcOrd="4" destOrd="0" presId="urn:microsoft.com/office/officeart/2005/8/layout/cycle8"/>
    <dgm:cxn modelId="{4A9BBD67-4BAE-411A-9439-A2F05A9FD628}" type="presParOf" srcId="{1774EB3C-2A32-4B97-957D-9520D45ECA0B}" destId="{F3D813D5-0086-4E94-93F8-E97BF05607B9}" srcOrd="5" destOrd="0" presId="urn:microsoft.com/office/officeart/2005/8/layout/cycle8"/>
    <dgm:cxn modelId="{25F721D1-3997-4B59-92DF-9DFD013ECF89}" type="presParOf" srcId="{1774EB3C-2A32-4B97-957D-9520D45ECA0B}" destId="{02C5FA8C-FD9D-4747-B85B-43D5FDD733DE}" srcOrd="6" destOrd="0" presId="urn:microsoft.com/office/officeart/2005/8/layout/cycle8"/>
    <dgm:cxn modelId="{5D9F92FA-6D6F-4AC0-9B12-60F28276FE72}" type="presParOf" srcId="{1774EB3C-2A32-4B97-957D-9520D45ECA0B}" destId="{E5A0194C-D33C-414B-A7DA-E9EE51F441AE}" srcOrd="7" destOrd="0" presId="urn:microsoft.com/office/officeart/2005/8/layout/cycle8"/>
    <dgm:cxn modelId="{A6CFC7AF-C3DD-4225-AEDE-2E96EEFD5F89}" type="presParOf" srcId="{1774EB3C-2A32-4B97-957D-9520D45ECA0B}" destId="{0B15197B-FA06-4EF3-843E-4A3A6F601489}" srcOrd="8" destOrd="0" presId="urn:microsoft.com/office/officeart/2005/8/layout/cycle8"/>
    <dgm:cxn modelId="{B7B82514-75BD-4E48-ACB1-94D4FA3C40D8}" type="presParOf" srcId="{1774EB3C-2A32-4B97-957D-9520D45ECA0B}" destId="{E395A25E-A550-4A5A-9183-D610C6956291}" srcOrd="9" destOrd="0" presId="urn:microsoft.com/office/officeart/2005/8/layout/cycle8"/>
    <dgm:cxn modelId="{ECECD76D-AE9B-4962-BDA3-AE661FAC96AF}" type="presParOf" srcId="{1774EB3C-2A32-4B97-957D-9520D45ECA0B}" destId="{531F6DA8-8AB6-4F2C-AC4D-375BE7A134ED}" srcOrd="10" destOrd="0" presId="urn:microsoft.com/office/officeart/2005/8/layout/cycle8"/>
    <dgm:cxn modelId="{FAD4F2E6-CB5C-482E-AF9E-CC991C037615}" type="presParOf" srcId="{1774EB3C-2A32-4B97-957D-9520D45ECA0B}" destId="{51159E54-AEF2-4CBF-BE35-B3E1278D891F}" srcOrd="11" destOrd="0" presId="urn:microsoft.com/office/officeart/2005/8/layout/cycle8"/>
    <dgm:cxn modelId="{2A415A98-4F0B-4E48-BF52-DD529364395F}" type="presParOf" srcId="{1774EB3C-2A32-4B97-957D-9520D45ECA0B}" destId="{C0BD906D-EE97-4D74-B66C-FF4229A64A24}" srcOrd="12" destOrd="0" presId="urn:microsoft.com/office/officeart/2005/8/layout/cycle8"/>
    <dgm:cxn modelId="{4E4CD5FD-FB0F-4AB7-8435-0915D8BCD885}" type="presParOf" srcId="{1774EB3C-2A32-4B97-957D-9520D45ECA0B}" destId="{EEF4851F-838D-4897-92DC-BED0472F846E}" srcOrd="13" destOrd="0" presId="urn:microsoft.com/office/officeart/2005/8/layout/cycle8"/>
    <dgm:cxn modelId="{B1980CB5-77A7-490F-8111-897886E70904}" type="presParOf" srcId="{1774EB3C-2A32-4B97-957D-9520D45ECA0B}" destId="{FF5C04C8-1D26-41CC-A180-E52231E74AD1}" srcOrd="14" destOrd="0" presId="urn:microsoft.com/office/officeart/2005/8/layout/cycle8"/>
    <dgm:cxn modelId="{D92C0EF0-57E1-4C2D-8FC5-B1612BAB435F}" type="presParOf" srcId="{1774EB3C-2A32-4B97-957D-9520D45ECA0B}" destId="{148D32D5-2498-4806-BA1E-8E19CE2E7BD4}" srcOrd="15" destOrd="0" presId="urn:microsoft.com/office/officeart/2005/8/layout/cycle8"/>
    <dgm:cxn modelId="{A6F3CC0E-5B16-4CC1-93F9-5300221551DD}" type="presParOf" srcId="{1774EB3C-2A32-4B97-957D-9520D45ECA0B}" destId="{76386FB0-354B-40D3-BC5E-B5F758F434E6}" srcOrd="16" destOrd="0" presId="urn:microsoft.com/office/officeart/2005/8/layout/cycle8"/>
    <dgm:cxn modelId="{45C93EA4-3F07-4388-8441-66D1D8AC795F}" type="presParOf" srcId="{1774EB3C-2A32-4B97-957D-9520D45ECA0B}" destId="{4F8FD7CD-CFB6-435F-B8F8-241795B08619}" srcOrd="17" destOrd="0" presId="urn:microsoft.com/office/officeart/2005/8/layout/cycle8"/>
    <dgm:cxn modelId="{22F9518C-382F-46E4-8424-930BE3963529}" type="presParOf" srcId="{1774EB3C-2A32-4B97-957D-9520D45ECA0B}" destId="{F136F1AA-16F3-47F7-8B0F-C88C78E0AA67}" srcOrd="18" destOrd="0" presId="urn:microsoft.com/office/officeart/2005/8/layout/cycle8"/>
    <dgm:cxn modelId="{B4272184-070E-4021-8264-3D7B59F51970}" type="presParOf" srcId="{1774EB3C-2A32-4B97-957D-9520D45ECA0B}" destId="{812D0F12-848B-4F41-9EC2-C190A644FF58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73322E-BC5E-41B8-858E-E97C03BBDA55}">
      <dsp:nvSpPr>
        <dsp:cNvPr id="0" name=""/>
        <dsp:cNvSpPr/>
      </dsp:nvSpPr>
      <dsp:spPr>
        <a:xfrm>
          <a:off x="1967034" y="612368"/>
          <a:ext cx="4193930" cy="4193930"/>
        </a:xfrm>
        <a:prstGeom prst="blockArc">
          <a:avLst>
            <a:gd name="adj1" fmla="val 12600000"/>
            <a:gd name="adj2" fmla="val 16200000"/>
            <a:gd name="adj3" fmla="val 452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642172-522F-4F37-8854-432169625F5D}">
      <dsp:nvSpPr>
        <dsp:cNvPr id="0" name=""/>
        <dsp:cNvSpPr/>
      </dsp:nvSpPr>
      <dsp:spPr>
        <a:xfrm>
          <a:off x="1967034" y="612368"/>
          <a:ext cx="4193930" cy="4193930"/>
        </a:xfrm>
        <a:prstGeom prst="blockArc">
          <a:avLst>
            <a:gd name="adj1" fmla="val 9000000"/>
            <a:gd name="adj2" fmla="val 12600000"/>
            <a:gd name="adj3" fmla="val 452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A0F603-D42D-4994-9765-6B222A157DD0}">
      <dsp:nvSpPr>
        <dsp:cNvPr id="0" name=""/>
        <dsp:cNvSpPr/>
      </dsp:nvSpPr>
      <dsp:spPr>
        <a:xfrm>
          <a:off x="1967034" y="612368"/>
          <a:ext cx="4193930" cy="4193930"/>
        </a:xfrm>
        <a:prstGeom prst="blockArc">
          <a:avLst>
            <a:gd name="adj1" fmla="val 5400000"/>
            <a:gd name="adj2" fmla="val 9000000"/>
            <a:gd name="adj3" fmla="val 452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5B4C59-6F54-4832-AF1B-A0872A69C600}">
      <dsp:nvSpPr>
        <dsp:cNvPr id="0" name=""/>
        <dsp:cNvSpPr/>
      </dsp:nvSpPr>
      <dsp:spPr>
        <a:xfrm>
          <a:off x="1967034" y="612368"/>
          <a:ext cx="4193930" cy="4193930"/>
        </a:xfrm>
        <a:prstGeom prst="blockArc">
          <a:avLst>
            <a:gd name="adj1" fmla="val 1800000"/>
            <a:gd name="adj2" fmla="val 5400000"/>
            <a:gd name="adj3" fmla="val 452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394CCA-022B-4E44-BD34-C7BF0731CDA2}">
      <dsp:nvSpPr>
        <dsp:cNvPr id="0" name=""/>
        <dsp:cNvSpPr/>
      </dsp:nvSpPr>
      <dsp:spPr>
        <a:xfrm>
          <a:off x="1967034" y="612368"/>
          <a:ext cx="4193930" cy="4193930"/>
        </a:xfrm>
        <a:prstGeom prst="blockArc">
          <a:avLst>
            <a:gd name="adj1" fmla="val 19800000"/>
            <a:gd name="adj2" fmla="val 1800000"/>
            <a:gd name="adj3" fmla="val 452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CB71B9-1ACB-4370-A9F3-2D6AE989A9D6}">
      <dsp:nvSpPr>
        <dsp:cNvPr id="0" name=""/>
        <dsp:cNvSpPr/>
      </dsp:nvSpPr>
      <dsp:spPr>
        <a:xfrm>
          <a:off x="1967034" y="612368"/>
          <a:ext cx="4193930" cy="4193930"/>
        </a:xfrm>
        <a:prstGeom prst="blockArc">
          <a:avLst>
            <a:gd name="adj1" fmla="val 16200000"/>
            <a:gd name="adj2" fmla="val 19800000"/>
            <a:gd name="adj3" fmla="val 452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A47336-679D-4393-86F7-0EE5BC896D04}">
      <dsp:nvSpPr>
        <dsp:cNvPr id="0" name=""/>
        <dsp:cNvSpPr/>
      </dsp:nvSpPr>
      <dsp:spPr>
        <a:xfrm>
          <a:off x="3123406" y="1768739"/>
          <a:ext cx="1881187" cy="1881187"/>
        </a:xfrm>
        <a:prstGeom prst="ellipse">
          <a:avLst/>
        </a:prstGeom>
        <a:solidFill>
          <a:schemeClr val="accent3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3200" kern="1200" dirty="0" smtClean="0">
              <a:latin typeface="Comic Sans MS" panose="030F0702030302020204" pitchFamily="66" charset="0"/>
            </a:rPr>
            <a:t>Õppija</a:t>
          </a:r>
          <a:endParaRPr lang="et-EE" sz="3200" kern="1200" dirty="0">
            <a:latin typeface="Comic Sans MS" panose="030F0702030302020204" pitchFamily="66" charset="0"/>
          </a:endParaRPr>
        </a:p>
      </dsp:txBody>
      <dsp:txXfrm>
        <a:off x="3398899" y="2044232"/>
        <a:ext cx="1330201" cy="1330201"/>
      </dsp:txXfrm>
    </dsp:sp>
    <dsp:sp modelId="{2D4D18CB-9825-4C8E-A25B-5AC4D49E8EE6}">
      <dsp:nvSpPr>
        <dsp:cNvPr id="0" name=""/>
        <dsp:cNvSpPr/>
      </dsp:nvSpPr>
      <dsp:spPr>
        <a:xfrm>
          <a:off x="3405584" y="1358"/>
          <a:ext cx="1316831" cy="131683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1400" kern="1200" dirty="0" smtClean="0">
              <a:latin typeface="Comic Sans MS" panose="030F0702030302020204" pitchFamily="66" charset="0"/>
            </a:rPr>
            <a:t>Usaldus</a:t>
          </a:r>
          <a:endParaRPr lang="et-EE" sz="1400" kern="1200" dirty="0">
            <a:latin typeface="Comic Sans MS" panose="030F0702030302020204" pitchFamily="66" charset="0"/>
          </a:endParaRPr>
        </a:p>
      </dsp:txBody>
      <dsp:txXfrm>
        <a:off x="3598429" y="194203"/>
        <a:ext cx="931141" cy="931141"/>
      </dsp:txXfrm>
    </dsp:sp>
    <dsp:sp modelId="{B8CBC8D3-6A54-4EFE-A867-168A2CB73812}">
      <dsp:nvSpPr>
        <dsp:cNvPr id="0" name=""/>
        <dsp:cNvSpPr/>
      </dsp:nvSpPr>
      <dsp:spPr>
        <a:xfrm>
          <a:off x="5180554" y="1026138"/>
          <a:ext cx="1316831" cy="131683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1400" kern="1200" dirty="0" smtClean="0">
              <a:latin typeface="Comic Sans MS" panose="030F0702030302020204" pitchFamily="66" charset="0"/>
            </a:rPr>
            <a:t>Avatus</a:t>
          </a:r>
          <a:endParaRPr lang="et-EE" sz="1400" kern="1200" dirty="0">
            <a:latin typeface="Comic Sans MS" panose="030F0702030302020204" pitchFamily="66" charset="0"/>
          </a:endParaRPr>
        </a:p>
      </dsp:txBody>
      <dsp:txXfrm>
        <a:off x="5373399" y="1218983"/>
        <a:ext cx="931141" cy="931141"/>
      </dsp:txXfrm>
    </dsp:sp>
    <dsp:sp modelId="{FF18AD18-1D4F-4B17-93D7-C41DFA63C569}">
      <dsp:nvSpPr>
        <dsp:cNvPr id="0" name=""/>
        <dsp:cNvSpPr/>
      </dsp:nvSpPr>
      <dsp:spPr>
        <a:xfrm>
          <a:off x="5180554" y="3075697"/>
          <a:ext cx="1316831" cy="131683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1400" kern="1200" dirty="0" smtClean="0">
              <a:latin typeface="Comic Sans MS" panose="030F0702030302020204" pitchFamily="66" charset="0"/>
            </a:rPr>
            <a:t>Toetamine</a:t>
          </a:r>
          <a:endParaRPr lang="et-EE" sz="1400" kern="1200" dirty="0">
            <a:latin typeface="Comic Sans MS" panose="030F0702030302020204" pitchFamily="66" charset="0"/>
          </a:endParaRPr>
        </a:p>
      </dsp:txBody>
      <dsp:txXfrm>
        <a:off x="5373399" y="3268542"/>
        <a:ext cx="931141" cy="931141"/>
      </dsp:txXfrm>
    </dsp:sp>
    <dsp:sp modelId="{3B9848F9-857B-4BE7-BA3F-A93B67E0074D}">
      <dsp:nvSpPr>
        <dsp:cNvPr id="0" name=""/>
        <dsp:cNvSpPr/>
      </dsp:nvSpPr>
      <dsp:spPr>
        <a:xfrm>
          <a:off x="3405584" y="4100477"/>
          <a:ext cx="1316831" cy="131683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1400" kern="1200" dirty="0" smtClean="0">
              <a:latin typeface="Comic Sans MS" panose="030F0702030302020204" pitchFamily="66" charset="0"/>
            </a:rPr>
            <a:t>Loovus</a:t>
          </a:r>
          <a:endParaRPr lang="et-EE" sz="1400" kern="1200" dirty="0">
            <a:latin typeface="Comic Sans MS" panose="030F0702030302020204" pitchFamily="66" charset="0"/>
          </a:endParaRPr>
        </a:p>
      </dsp:txBody>
      <dsp:txXfrm>
        <a:off x="3598429" y="4293322"/>
        <a:ext cx="931141" cy="931141"/>
      </dsp:txXfrm>
    </dsp:sp>
    <dsp:sp modelId="{DB39C2CD-C7D7-4FC2-BAD9-C7CBF7B3F94E}">
      <dsp:nvSpPr>
        <dsp:cNvPr id="0" name=""/>
        <dsp:cNvSpPr/>
      </dsp:nvSpPr>
      <dsp:spPr>
        <a:xfrm>
          <a:off x="1630613" y="3075697"/>
          <a:ext cx="1316831" cy="131683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1400" kern="1200" dirty="0" smtClean="0">
              <a:latin typeface="Comic Sans MS" panose="030F0702030302020204" pitchFamily="66" charset="0"/>
            </a:rPr>
            <a:t>Loodus</a:t>
          </a:r>
          <a:endParaRPr lang="et-EE" sz="1400" kern="1200" dirty="0">
            <a:latin typeface="Comic Sans MS" panose="030F0702030302020204" pitchFamily="66" charset="0"/>
          </a:endParaRPr>
        </a:p>
      </dsp:txBody>
      <dsp:txXfrm>
        <a:off x="1823458" y="3268542"/>
        <a:ext cx="931141" cy="931141"/>
      </dsp:txXfrm>
    </dsp:sp>
    <dsp:sp modelId="{7537E09D-70FE-4A88-AA96-609A0682B31B}">
      <dsp:nvSpPr>
        <dsp:cNvPr id="0" name=""/>
        <dsp:cNvSpPr/>
      </dsp:nvSpPr>
      <dsp:spPr>
        <a:xfrm>
          <a:off x="1630613" y="1026138"/>
          <a:ext cx="1316831" cy="131683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1400" kern="1200" dirty="0" smtClean="0">
              <a:latin typeface="Comic Sans MS" panose="030F0702030302020204" pitchFamily="66" charset="0"/>
            </a:rPr>
            <a:t>Tervis</a:t>
          </a:r>
          <a:endParaRPr lang="et-EE" sz="1400" kern="1200" dirty="0">
            <a:latin typeface="Comic Sans MS" panose="030F0702030302020204" pitchFamily="66" charset="0"/>
          </a:endParaRPr>
        </a:p>
      </dsp:txBody>
      <dsp:txXfrm>
        <a:off x="1823458" y="1218983"/>
        <a:ext cx="931141" cy="93114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16B5C0-9674-4288-9B7A-FBA7015B9F51}">
      <dsp:nvSpPr>
        <dsp:cNvPr id="0" name=""/>
        <dsp:cNvSpPr/>
      </dsp:nvSpPr>
      <dsp:spPr>
        <a:xfrm>
          <a:off x="1442180" y="197302"/>
          <a:ext cx="3915694" cy="1359869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40050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72CA58-319E-44BA-9FE2-61A14101860A}">
      <dsp:nvSpPr>
        <dsp:cNvPr id="0" name=""/>
        <dsp:cNvSpPr/>
      </dsp:nvSpPr>
      <dsp:spPr>
        <a:xfrm>
          <a:off x="3026670" y="3527160"/>
          <a:ext cx="758855" cy="485667"/>
        </a:xfrm>
        <a:prstGeom prst="down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57150" extrusionH="63500" contourW="12700" prstMaterial="matte">
          <a:contourClr>
            <a:schemeClr val="lt1">
              <a:tint val="5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AAECF8-E50A-4A82-958B-C93ABE93609B}">
      <dsp:nvSpPr>
        <dsp:cNvPr id="0" name=""/>
        <dsp:cNvSpPr/>
      </dsp:nvSpPr>
      <dsp:spPr>
        <a:xfrm>
          <a:off x="1584845" y="3915694"/>
          <a:ext cx="3642506" cy="9106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3600" b="1" i="0" kern="1200" smtClean="0">
              <a:latin typeface="Comic Sans MS" panose="030F0702030302020204" pitchFamily="66" charset="0"/>
            </a:rPr>
            <a:t>EESMÄRK</a:t>
          </a:r>
          <a:endParaRPr lang="et-EE" sz="3600" b="1" i="0" kern="1200" dirty="0">
            <a:latin typeface="Comic Sans MS" panose="030F0702030302020204" pitchFamily="66" charset="0"/>
          </a:endParaRPr>
        </a:p>
      </dsp:txBody>
      <dsp:txXfrm>
        <a:off x="1584845" y="3915694"/>
        <a:ext cx="3642506" cy="910626"/>
      </dsp:txXfrm>
    </dsp:sp>
    <dsp:sp modelId="{3A299D0B-E124-460E-BCCD-EB20C66CD89C}">
      <dsp:nvSpPr>
        <dsp:cNvPr id="0" name=""/>
        <dsp:cNvSpPr/>
      </dsp:nvSpPr>
      <dsp:spPr>
        <a:xfrm>
          <a:off x="2865793" y="1662197"/>
          <a:ext cx="1365939" cy="136593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2800" kern="1200" dirty="0" smtClean="0"/>
            <a:t>Valik</a:t>
          </a:r>
          <a:endParaRPr lang="et-EE" sz="2800" kern="1200" dirty="0"/>
        </a:p>
      </dsp:txBody>
      <dsp:txXfrm>
        <a:off x="3065830" y="1862234"/>
        <a:ext cx="965865" cy="965865"/>
      </dsp:txXfrm>
    </dsp:sp>
    <dsp:sp modelId="{FDF90C57-9445-4825-A7F1-8D27DEECD1C3}">
      <dsp:nvSpPr>
        <dsp:cNvPr id="0" name=""/>
        <dsp:cNvSpPr/>
      </dsp:nvSpPr>
      <dsp:spPr>
        <a:xfrm>
          <a:off x="1888387" y="637438"/>
          <a:ext cx="1365939" cy="136593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2800" kern="1200" dirty="0" smtClean="0"/>
            <a:t>Valik</a:t>
          </a:r>
          <a:endParaRPr lang="et-EE" sz="2800" kern="1200" dirty="0"/>
        </a:p>
      </dsp:txBody>
      <dsp:txXfrm>
        <a:off x="2088424" y="837475"/>
        <a:ext cx="965865" cy="965865"/>
      </dsp:txXfrm>
    </dsp:sp>
    <dsp:sp modelId="{91FE5FA1-E66F-496C-B9B8-2219F61EBC6E}">
      <dsp:nvSpPr>
        <dsp:cNvPr id="0" name=""/>
        <dsp:cNvSpPr/>
      </dsp:nvSpPr>
      <dsp:spPr>
        <a:xfrm>
          <a:off x="3284681" y="307184"/>
          <a:ext cx="1365939" cy="136593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2800" kern="1200" dirty="0" smtClean="0"/>
            <a:t>Valik</a:t>
          </a:r>
          <a:endParaRPr lang="et-EE" sz="2800" kern="1200" dirty="0"/>
        </a:p>
      </dsp:txBody>
      <dsp:txXfrm>
        <a:off x="3484718" y="507221"/>
        <a:ext cx="965865" cy="965865"/>
      </dsp:txXfrm>
    </dsp:sp>
    <dsp:sp modelId="{FE209B3A-B9CA-4A67-9156-3F724883C001}">
      <dsp:nvSpPr>
        <dsp:cNvPr id="0" name=""/>
        <dsp:cNvSpPr/>
      </dsp:nvSpPr>
      <dsp:spPr>
        <a:xfrm>
          <a:off x="1280920" y="146487"/>
          <a:ext cx="4249590" cy="3399672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extrusionH="3810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DB94E3-3204-4231-80FC-B62659B4DD9A}">
      <dsp:nvSpPr>
        <dsp:cNvPr id="0" name=""/>
        <dsp:cNvSpPr/>
      </dsp:nvSpPr>
      <dsp:spPr>
        <a:xfrm>
          <a:off x="28663" y="11572"/>
          <a:ext cx="5522924" cy="9162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1800" kern="1200" dirty="0" smtClean="0">
              <a:latin typeface="Comic Sans MS" panose="030F0702030302020204" pitchFamily="66" charset="0"/>
            </a:rPr>
            <a:t>UURIMISTEGEVUS</a:t>
          </a:r>
          <a:endParaRPr lang="et-EE" sz="1800" kern="1200" dirty="0">
            <a:latin typeface="Comic Sans MS" panose="030F0702030302020204" pitchFamily="66" charset="0"/>
          </a:endParaRPr>
        </a:p>
      </dsp:txBody>
      <dsp:txXfrm>
        <a:off x="55500" y="38409"/>
        <a:ext cx="4456775" cy="862593"/>
      </dsp:txXfrm>
    </dsp:sp>
    <dsp:sp modelId="{BC6A1219-E696-4C03-9908-EEE802CC116A}">
      <dsp:nvSpPr>
        <dsp:cNvPr id="0" name=""/>
        <dsp:cNvSpPr/>
      </dsp:nvSpPr>
      <dsp:spPr>
        <a:xfrm>
          <a:off x="462544" y="1082861"/>
          <a:ext cx="5522924" cy="9162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1800" kern="1200" dirty="0" smtClean="0">
              <a:latin typeface="Comic Sans MS" panose="030F0702030302020204" pitchFamily="66" charset="0"/>
            </a:rPr>
            <a:t>UURIMISTULMUSTE KASUTAMINE ÜLESANDE TÄITMISEL</a:t>
          </a:r>
          <a:endParaRPr lang="et-EE" sz="1800" kern="1200" dirty="0">
            <a:latin typeface="Comic Sans MS" panose="030F0702030302020204" pitchFamily="66" charset="0"/>
          </a:endParaRPr>
        </a:p>
      </dsp:txBody>
      <dsp:txXfrm>
        <a:off x="489381" y="1109698"/>
        <a:ext cx="4411132" cy="862593"/>
      </dsp:txXfrm>
    </dsp:sp>
    <dsp:sp modelId="{3FB5C8A6-8491-4001-8C6E-DA1E159C4714}">
      <dsp:nvSpPr>
        <dsp:cNvPr id="0" name=""/>
        <dsp:cNvSpPr/>
      </dsp:nvSpPr>
      <dsp:spPr>
        <a:xfrm>
          <a:off x="918186" y="2165722"/>
          <a:ext cx="5522924" cy="9162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1800" kern="1200" dirty="0" smtClean="0">
              <a:latin typeface="Comic Sans MS" panose="030F0702030302020204" pitchFamily="66" charset="0"/>
            </a:rPr>
            <a:t>ESITLUS</a:t>
          </a:r>
          <a:endParaRPr lang="et-EE" sz="1800" kern="1200" dirty="0">
            <a:latin typeface="Comic Sans MS" panose="030F0702030302020204" pitchFamily="66" charset="0"/>
          </a:endParaRPr>
        </a:p>
      </dsp:txBody>
      <dsp:txXfrm>
        <a:off x="945023" y="2192559"/>
        <a:ext cx="4418035" cy="862593"/>
      </dsp:txXfrm>
    </dsp:sp>
    <dsp:sp modelId="{48848C79-7088-4547-BA11-42D1735C4A55}">
      <dsp:nvSpPr>
        <dsp:cNvPr id="0" name=""/>
        <dsp:cNvSpPr/>
      </dsp:nvSpPr>
      <dsp:spPr>
        <a:xfrm>
          <a:off x="1380731" y="3248583"/>
          <a:ext cx="5522924" cy="9162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1800" kern="1200" dirty="0" smtClean="0">
              <a:latin typeface="Comic Sans MS" panose="030F0702030302020204" pitchFamily="66" charset="0"/>
            </a:rPr>
            <a:t>OMA TEGEVUSE JA TULEMUSE HINDAMINE</a:t>
          </a:r>
          <a:endParaRPr lang="et-EE" sz="1800" kern="1200" dirty="0">
            <a:latin typeface="Comic Sans MS" panose="030F0702030302020204" pitchFamily="66" charset="0"/>
          </a:endParaRPr>
        </a:p>
      </dsp:txBody>
      <dsp:txXfrm>
        <a:off x="1407568" y="3275420"/>
        <a:ext cx="4411132" cy="862593"/>
      </dsp:txXfrm>
    </dsp:sp>
    <dsp:sp modelId="{5A69D6C4-0447-4900-A665-6BF10F18DF71}">
      <dsp:nvSpPr>
        <dsp:cNvPr id="0" name=""/>
        <dsp:cNvSpPr/>
      </dsp:nvSpPr>
      <dsp:spPr>
        <a:xfrm>
          <a:off x="4927351" y="701777"/>
          <a:ext cx="595573" cy="595573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t-EE" sz="1900" kern="1200"/>
        </a:p>
      </dsp:txBody>
      <dsp:txXfrm>
        <a:off x="5061355" y="701777"/>
        <a:ext cx="327565" cy="448169"/>
      </dsp:txXfrm>
    </dsp:sp>
    <dsp:sp modelId="{6F02386E-50A8-4F1B-8641-ED120E94AEFC}">
      <dsp:nvSpPr>
        <dsp:cNvPr id="0" name=""/>
        <dsp:cNvSpPr/>
      </dsp:nvSpPr>
      <dsp:spPr>
        <a:xfrm>
          <a:off x="5389896" y="1784638"/>
          <a:ext cx="595573" cy="595573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t-EE" sz="1900" kern="1200"/>
        </a:p>
      </dsp:txBody>
      <dsp:txXfrm>
        <a:off x="5523900" y="1784638"/>
        <a:ext cx="327565" cy="448169"/>
      </dsp:txXfrm>
    </dsp:sp>
    <dsp:sp modelId="{C92556F5-94F4-4585-8B53-7E383B9E138D}">
      <dsp:nvSpPr>
        <dsp:cNvPr id="0" name=""/>
        <dsp:cNvSpPr/>
      </dsp:nvSpPr>
      <dsp:spPr>
        <a:xfrm>
          <a:off x="5845537" y="2867499"/>
          <a:ext cx="595573" cy="595573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t-EE" sz="1900" kern="1200"/>
        </a:p>
      </dsp:txBody>
      <dsp:txXfrm>
        <a:off x="5979541" y="2867499"/>
        <a:ext cx="327565" cy="44816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DAF94F-6246-4291-B461-C59AFB109E55}">
      <dsp:nvSpPr>
        <dsp:cNvPr id="0" name=""/>
        <dsp:cNvSpPr/>
      </dsp:nvSpPr>
      <dsp:spPr>
        <a:xfrm>
          <a:off x="1379589" y="297014"/>
          <a:ext cx="3867937" cy="3867937"/>
        </a:xfrm>
        <a:prstGeom prst="pie">
          <a:avLst>
            <a:gd name="adj1" fmla="val 16200000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2000" kern="1200" dirty="0" smtClean="0"/>
            <a:t>Õppija</a:t>
          </a:r>
          <a:endParaRPr lang="et-EE" sz="2000" kern="1200" dirty="0"/>
        </a:p>
      </dsp:txBody>
      <dsp:txXfrm>
        <a:off x="3432819" y="1098690"/>
        <a:ext cx="1427453" cy="1059078"/>
      </dsp:txXfrm>
    </dsp:sp>
    <dsp:sp modelId="{2E2C5A95-87E1-4699-A566-9DF6E3133920}">
      <dsp:nvSpPr>
        <dsp:cNvPr id="0" name=""/>
        <dsp:cNvSpPr/>
      </dsp:nvSpPr>
      <dsp:spPr>
        <a:xfrm>
          <a:off x="1370770" y="371825"/>
          <a:ext cx="3867937" cy="3867937"/>
        </a:xfrm>
        <a:prstGeom prst="pie">
          <a:avLst>
            <a:gd name="adj1" fmla="val 0"/>
            <a:gd name="adj2" fmla="val 54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2000" kern="1200" dirty="0" smtClean="0"/>
            <a:t>Kaasõppija</a:t>
          </a:r>
          <a:endParaRPr lang="et-EE" sz="2000" kern="1200" dirty="0"/>
        </a:p>
      </dsp:txBody>
      <dsp:txXfrm>
        <a:off x="3424000" y="2379009"/>
        <a:ext cx="1427453" cy="1059078"/>
      </dsp:txXfrm>
    </dsp:sp>
    <dsp:sp modelId="{0B15197B-FA06-4EF3-843E-4A3A6F601489}">
      <dsp:nvSpPr>
        <dsp:cNvPr id="0" name=""/>
        <dsp:cNvSpPr/>
      </dsp:nvSpPr>
      <dsp:spPr>
        <a:xfrm>
          <a:off x="1296036" y="369001"/>
          <a:ext cx="3867937" cy="3867937"/>
        </a:xfrm>
        <a:prstGeom prst="pie">
          <a:avLst>
            <a:gd name="adj1" fmla="val 5400000"/>
            <a:gd name="adj2" fmla="val 108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2000" kern="1200" dirty="0" smtClean="0"/>
            <a:t>Vanem</a:t>
          </a:r>
          <a:endParaRPr lang="et-EE" sz="2000" kern="1200" dirty="0"/>
        </a:p>
      </dsp:txBody>
      <dsp:txXfrm>
        <a:off x="1683290" y="2376185"/>
        <a:ext cx="1427453" cy="1059078"/>
      </dsp:txXfrm>
    </dsp:sp>
    <dsp:sp modelId="{C0BD906D-EE97-4D74-B66C-FF4229A64A24}">
      <dsp:nvSpPr>
        <dsp:cNvPr id="0" name=""/>
        <dsp:cNvSpPr/>
      </dsp:nvSpPr>
      <dsp:spPr>
        <a:xfrm>
          <a:off x="1296036" y="285448"/>
          <a:ext cx="3867937" cy="3867937"/>
        </a:xfrm>
        <a:prstGeom prst="pie">
          <a:avLst>
            <a:gd name="adj1" fmla="val 10800000"/>
            <a:gd name="adj2" fmla="val 162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2000" kern="1200" dirty="0" smtClean="0"/>
            <a:t>Õpetaja</a:t>
          </a:r>
          <a:endParaRPr lang="et-EE" sz="2000" kern="1200" dirty="0"/>
        </a:p>
      </dsp:txBody>
      <dsp:txXfrm>
        <a:off x="1683290" y="1087125"/>
        <a:ext cx="1427453" cy="1059078"/>
      </dsp:txXfrm>
    </dsp:sp>
    <dsp:sp modelId="{76386FB0-354B-40D3-BC5E-B5F758F434E6}">
      <dsp:nvSpPr>
        <dsp:cNvPr id="0" name=""/>
        <dsp:cNvSpPr/>
      </dsp:nvSpPr>
      <dsp:spPr>
        <a:xfrm>
          <a:off x="1140145" y="57570"/>
          <a:ext cx="4346825" cy="4346825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8FD7CD-CFB6-435F-B8F8-241795B08619}">
      <dsp:nvSpPr>
        <dsp:cNvPr id="0" name=""/>
        <dsp:cNvSpPr/>
      </dsp:nvSpPr>
      <dsp:spPr>
        <a:xfrm>
          <a:off x="1226696" y="186847"/>
          <a:ext cx="4346825" cy="4346825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36F1AA-16F3-47F7-8B0F-C88C78E0AA67}">
      <dsp:nvSpPr>
        <dsp:cNvPr id="0" name=""/>
        <dsp:cNvSpPr/>
      </dsp:nvSpPr>
      <dsp:spPr>
        <a:xfrm>
          <a:off x="1056592" y="129558"/>
          <a:ext cx="4346825" cy="4346825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2D0F12-848B-4F41-9EC2-C190A644FF58}">
      <dsp:nvSpPr>
        <dsp:cNvPr id="0" name=""/>
        <dsp:cNvSpPr/>
      </dsp:nvSpPr>
      <dsp:spPr>
        <a:xfrm>
          <a:off x="1056592" y="46005"/>
          <a:ext cx="4346825" cy="4346825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45BA1-980A-4507-BE5A-5C1E7C2FFD8F}" type="datetimeFigureOut">
              <a:rPr lang="en-US"/>
              <a:pPr/>
              <a:t>2/11/2015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03411-58E2-43FD-AE1D-AD77DFF8CB20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3416D-7FED-43BC-AA7C-D92DBA01ED64}" type="datetimeFigureOut">
              <a:rPr lang="en-US"/>
              <a:pPr/>
              <a:t>2/11/2015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C57A8-AE18-4654-B6AF-04B3577165BE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7056100" y="-11798300"/>
            <a:ext cx="22313900" cy="125523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33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6750" y="4716463"/>
            <a:ext cx="5334000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t-EE" smtClean="0"/>
          </a:p>
        </p:txBody>
      </p:sp>
    </p:spTree>
    <p:extLst>
      <p:ext uri="{BB962C8B-B14F-4D97-AF65-F5344CB8AC3E}">
        <p14:creationId xmlns:p14="http://schemas.microsoft.com/office/powerpoint/2010/main" val="3166361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2/11/2015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grpSp>
        <p:nvGrpSpPr>
          <p:cNvPr id="84" name="Group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97" name="Picture Placeholder 33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grpSp>
        <p:nvGrpSpPr>
          <p:cNvPr id="98" name="Group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1" name="Picture Placeholder 33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grpSp>
        <p:nvGrpSpPr>
          <p:cNvPr id="112" name="Group 111"/>
          <p:cNvGrpSpPr/>
          <p:nvPr/>
        </p:nvGrpSpPr>
        <p:grpSpPr>
          <a:xfrm>
            <a:off x="5322489" y="34361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25" name="Picture Placeholder 33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6465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9066214" y="2048893"/>
            <a:ext cx="2286000" cy="2514599"/>
          </a:xfrm>
        </p:spPr>
        <p:txBody>
          <a:bodyPr anchor="ctr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/>
          <a:lstStyle/>
          <a:p>
            <a:fld id="{4CF99945-0A15-4715-AB6C-F5E56CF20F70}" type="datetimeFigureOut">
              <a:rPr lang="en-US"/>
              <a:pPr/>
              <a:t>2/11/2015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/>
          <a:lstStyle>
            <a:lvl1pPr algn="l">
              <a:defRPr/>
            </a:lvl1pPr>
          </a:lstStyle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Freef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reefor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1" name="Freefor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2" name="Freefor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2/11/2015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2/11/2015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2/11/2015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2/11/2015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2/11/2015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2/11/2015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2/11/2015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2/11/2015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2/11/2015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grpSp>
        <p:nvGrpSpPr>
          <p:cNvPr id="9" name="Group 8"/>
          <p:cNvGrpSpPr/>
          <p:nvPr/>
        </p:nvGrpSpPr>
        <p:grpSpPr>
          <a:xfrm>
            <a:off x="574431" y="724619"/>
            <a:ext cx="5318979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285120" y="724619"/>
            <a:ext cx="5318979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6" name="Picture Placeholder 33"/>
          <p:cNvSpPr>
            <a:spLocks noGrp="1" noChangeAspect="1"/>
          </p:cNvSpPr>
          <p:nvPr>
            <p:ph type="pic" sz="quarter" idx="17"/>
          </p:nvPr>
        </p:nvSpPr>
        <p:spPr>
          <a:xfrm>
            <a:off x="833620" y="1020195"/>
            <a:ext cx="480060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7" name="Picture Placeholder 33"/>
          <p:cNvSpPr>
            <a:spLocks noGrp="1" noChangeAspect="1"/>
          </p:cNvSpPr>
          <p:nvPr>
            <p:ph type="pic" sz="quarter" idx="18"/>
          </p:nvPr>
        </p:nvSpPr>
        <p:spPr>
          <a:xfrm>
            <a:off x="6544309" y="1020195"/>
            <a:ext cx="480060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2423" y="4648200"/>
            <a:ext cx="4368980" cy="1295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742908" y="4648200"/>
            <a:ext cx="4368980" cy="1295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2/11/2015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grpSp>
        <p:nvGrpSpPr>
          <p:cNvPr id="35" name="Group 34"/>
          <p:cNvGrpSpPr>
            <a:grpSpLocks noChangeAspect="1"/>
          </p:cNvGrpSpPr>
          <p:nvPr/>
        </p:nvGrpSpPr>
        <p:grpSpPr>
          <a:xfrm rot="5400000">
            <a:off x="4030971" y="647727"/>
            <a:ext cx="4116828" cy="338328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38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52" name="Group 51"/>
          <p:cNvGrpSpPr>
            <a:grpSpLocks noChangeAspect="1"/>
          </p:cNvGrpSpPr>
          <p:nvPr/>
        </p:nvGrpSpPr>
        <p:grpSpPr>
          <a:xfrm rot="5400000">
            <a:off x="263071" y="1127733"/>
            <a:ext cx="4114800" cy="3381614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65" name="Group 64"/>
          <p:cNvGrpSpPr>
            <a:grpSpLocks noChangeAspect="1"/>
          </p:cNvGrpSpPr>
          <p:nvPr/>
        </p:nvGrpSpPr>
        <p:grpSpPr>
          <a:xfrm rot="5400000">
            <a:off x="7803905" y="1127738"/>
            <a:ext cx="4114800" cy="338161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66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7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8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9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0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1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2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3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4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5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6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7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8" name="Picture Placeholder 33"/>
          <p:cNvSpPr>
            <a:spLocks noGrp="1"/>
          </p:cNvSpPr>
          <p:nvPr>
            <p:ph type="pic" sz="quarter" idx="18"/>
          </p:nvPr>
        </p:nvSpPr>
        <p:spPr>
          <a:xfrm>
            <a:off x="4599885" y="533400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79" name="Picture Placeholder 33"/>
          <p:cNvSpPr>
            <a:spLocks noGrp="1"/>
          </p:cNvSpPr>
          <p:nvPr>
            <p:ph type="pic" sz="quarter" idx="19"/>
          </p:nvPr>
        </p:nvSpPr>
        <p:spPr>
          <a:xfrm>
            <a:off x="834571" y="1013590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80" name="Picture Placeholder 33"/>
          <p:cNvSpPr>
            <a:spLocks noGrp="1"/>
          </p:cNvSpPr>
          <p:nvPr>
            <p:ph type="pic" sz="quarter" idx="20"/>
          </p:nvPr>
        </p:nvSpPr>
        <p:spPr>
          <a:xfrm>
            <a:off x="8375405" y="1013591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948871" y="5018002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4707208" y="4582378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8489705" y="5018002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4CF99945-0A15-4715-AB6C-F5E56CF20F70}" type="datetimeFigureOut">
              <a:rPr lang="en-US"/>
              <a:pPr/>
              <a:t>2/11/2015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hyperlink" Target="../&#213;PPET&#214;&#214;/TUNNISTUSED/1.%20klass.doc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6.emf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5.emf"/><Relationship Id="rId9" Type="http://schemas.microsoft.com/office/2007/relationships/diagramDrawing" Target="../diagrams/drawing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6.emf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7.emf"/><Relationship Id="rId9" Type="http://schemas.microsoft.com/office/2007/relationships/diagramDrawing" Target="../diagrams/drawing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6.emf"/><Relationship Id="rId7" Type="http://schemas.openxmlformats.org/officeDocument/2006/relationships/diagramQuickStyle" Target="../diagrams/quickStyle4.xml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5.emf"/><Relationship Id="rId9" Type="http://schemas.microsoft.com/office/2007/relationships/diagramDrawing" Target="../diagrams/drawin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22098" y="2008184"/>
            <a:ext cx="7043191" cy="1828800"/>
          </a:xfrm>
        </p:spPr>
        <p:txBody>
          <a:bodyPr>
            <a:normAutofit fontScale="90000"/>
          </a:bodyPr>
          <a:lstStyle/>
          <a:p>
            <a:r>
              <a:rPr lang="et-EE" sz="4500" b="1" dirty="0" smtClean="0"/>
              <a:t/>
            </a:r>
            <a:br>
              <a:rPr lang="et-EE" sz="4500" b="1" dirty="0" smtClean="0"/>
            </a:br>
            <a:r>
              <a:rPr lang="et-EE" sz="4600" b="1" dirty="0" err="1">
                <a:latin typeface="Comic Sans MS" panose="030F0702030302020204" pitchFamily="66" charset="0"/>
              </a:rPr>
              <a:t>Üldõpetuse</a:t>
            </a:r>
            <a:r>
              <a:rPr lang="et-EE" sz="4600" b="1" dirty="0">
                <a:latin typeface="Comic Sans MS" panose="030F0702030302020204" pitchFamily="66" charset="0"/>
              </a:rPr>
              <a:t> rakendamine Randvere koolis</a:t>
            </a:r>
            <a:endParaRPr lang="en-US" sz="4600" b="1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76416" y="4261733"/>
            <a:ext cx="6858002" cy="914400"/>
          </a:xfrm>
        </p:spPr>
        <p:txBody>
          <a:bodyPr>
            <a:normAutofit fontScale="92500" lnSpcReduction="20000"/>
          </a:bodyPr>
          <a:lstStyle/>
          <a:p>
            <a:pPr marL="457200" indent="-457200" algn="r">
              <a:buAutoNum type="arabicPeriod"/>
            </a:pPr>
            <a:endParaRPr lang="et-EE" dirty="0">
              <a:latin typeface="Comic Sans MS" panose="030F0702030302020204" pitchFamily="66" charset="0"/>
            </a:endParaRPr>
          </a:p>
          <a:p>
            <a:pPr algn="r"/>
            <a:r>
              <a:rPr lang="et-EE" dirty="0" smtClean="0">
                <a:latin typeface="Comic Sans MS" panose="030F0702030302020204" pitchFamily="66" charset="0"/>
              </a:rPr>
              <a:t>Kuusalu Keskkooli, Viimsi Kooli, Haabneeme Kooli ja Randvere Kooli koostööprojekt</a:t>
            </a:r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4" name="Pil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2990" y="405755"/>
            <a:ext cx="2773738" cy="720480"/>
          </a:xfrm>
          <a:prstGeom prst="rect">
            <a:avLst/>
          </a:prstGeom>
        </p:spPr>
      </p:pic>
      <p:pic>
        <p:nvPicPr>
          <p:cNvPr id="5" name="Pilt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8705" y="405755"/>
            <a:ext cx="1693424" cy="792434"/>
          </a:xfrm>
          <a:prstGeom prst="rect">
            <a:avLst/>
          </a:prstGeom>
        </p:spPr>
      </p:pic>
      <p:pic>
        <p:nvPicPr>
          <p:cNvPr id="6" name="Pilt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4106" y="454474"/>
            <a:ext cx="1413487" cy="495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Tänan kuulamast!</a:t>
            </a:r>
            <a:endParaRPr lang="et-E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pic>
        <p:nvPicPr>
          <p:cNvPr id="4" name="Pil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4106" y="454474"/>
            <a:ext cx="1413487" cy="495529"/>
          </a:xfrm>
          <a:prstGeom prst="rect">
            <a:avLst/>
          </a:prstGeom>
        </p:spPr>
      </p:pic>
      <p:pic>
        <p:nvPicPr>
          <p:cNvPr id="5" name="Pilt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8705" y="369778"/>
            <a:ext cx="1693424" cy="792434"/>
          </a:xfrm>
          <a:prstGeom prst="rect">
            <a:avLst/>
          </a:prstGeom>
        </p:spPr>
      </p:pic>
      <p:pic>
        <p:nvPicPr>
          <p:cNvPr id="6" name="Pilt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2990" y="405755"/>
            <a:ext cx="2773738" cy="7204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191" y="998721"/>
            <a:ext cx="10058402" cy="1219200"/>
          </a:xfrm>
        </p:spPr>
        <p:txBody>
          <a:bodyPr/>
          <a:lstStyle/>
          <a:p>
            <a:r>
              <a:rPr lang="et-EE" b="1" dirty="0" smtClean="0">
                <a:latin typeface="Comic Sans MS" panose="030F0702030302020204" pitchFamily="66" charset="0"/>
              </a:rPr>
              <a:t>Kooli eesmärk</a:t>
            </a:r>
            <a:endParaRPr lang="et-EE" b="1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5216" y="2253898"/>
            <a:ext cx="10058400" cy="4229100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t-EE" sz="3200" dirty="0" smtClean="0"/>
              <a:t>	</a:t>
            </a:r>
          </a:p>
          <a:p>
            <a:pPr>
              <a:buFontTx/>
              <a:buNone/>
            </a:pPr>
            <a:r>
              <a:rPr lang="et-EE" sz="3200" dirty="0" smtClean="0"/>
              <a:t>	</a:t>
            </a:r>
            <a:r>
              <a:rPr lang="et-EE" sz="3200" dirty="0">
                <a:latin typeface="Comic Sans MS" panose="030F0702030302020204" pitchFamily="66" charset="0"/>
              </a:rPr>
              <a:t>Luua k</a:t>
            </a:r>
            <a:r>
              <a:rPr lang="et-EE" sz="3200" dirty="0" smtClean="0">
                <a:latin typeface="Comic Sans MS" panose="030F0702030302020204" pitchFamily="66" charset="0"/>
              </a:rPr>
              <a:t>aasav õpikeskkond, mis pakub iga õppija vajadusest lähtuvaid võimalusi tema maksimaalseks arenguks.</a:t>
            </a:r>
            <a:endParaRPr lang="et-EE" sz="3200" dirty="0">
              <a:latin typeface="Comic Sans MS" panose="030F0702030302020204" pitchFamily="66" charset="0"/>
            </a:endParaRPr>
          </a:p>
        </p:txBody>
      </p:sp>
      <p:pic>
        <p:nvPicPr>
          <p:cNvPr id="4" name="Pil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2990" y="405755"/>
            <a:ext cx="2773738" cy="720480"/>
          </a:xfrm>
          <a:prstGeom prst="rect">
            <a:avLst/>
          </a:prstGeom>
        </p:spPr>
      </p:pic>
      <p:pic>
        <p:nvPicPr>
          <p:cNvPr id="5" name="Pilt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8705" y="369778"/>
            <a:ext cx="1693424" cy="792434"/>
          </a:xfrm>
          <a:prstGeom prst="rect">
            <a:avLst/>
          </a:prstGeom>
        </p:spPr>
      </p:pic>
      <p:pic>
        <p:nvPicPr>
          <p:cNvPr id="6" name="Pilt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4106" y="454474"/>
            <a:ext cx="1413487" cy="4955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>
                <a:latin typeface="Comic Sans MS" panose="030F0702030302020204" pitchFamily="66" charset="0"/>
              </a:rPr>
              <a:t>Põhiväärtused</a:t>
            </a:r>
            <a:endParaRPr lang="et-EE" dirty="0">
              <a:latin typeface="Comic Sans MS" panose="030F0702030302020204" pitchFamily="66" charset="0"/>
            </a:endParaRPr>
          </a:p>
        </p:txBody>
      </p:sp>
      <p:graphicFrame>
        <p:nvGraphicFramePr>
          <p:cNvPr id="3" name="Skemaatiline diagramm 2"/>
          <p:cNvGraphicFramePr/>
          <p:nvPr>
            <p:extLst>
              <p:ext uri="{D42A27DB-BD31-4B8C-83A1-F6EECF244321}">
                <p14:modId xmlns:p14="http://schemas.microsoft.com/office/powerpoint/2010/main" val="4378254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9359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>
                <a:latin typeface="Comic Sans MS" panose="030F0702030302020204" pitchFamily="66" charset="0"/>
              </a:rPr>
              <a:t>Struktuur</a:t>
            </a:r>
            <a:endParaRPr lang="et-EE" dirty="0">
              <a:latin typeface="Comic Sans MS" panose="030F0702030302020204" pitchFamily="66" charset="0"/>
            </a:endParaRPr>
          </a:p>
        </p:txBody>
      </p:sp>
      <p:sp>
        <p:nvSpPr>
          <p:cNvPr id="5" name="Vooskeemikujund &quot;vahelduvprotsess&quot; 4"/>
          <p:cNvSpPr/>
          <p:nvPr/>
        </p:nvSpPr>
        <p:spPr>
          <a:xfrm>
            <a:off x="4573552" y="1311980"/>
            <a:ext cx="4633744" cy="2587446"/>
          </a:xfrm>
          <a:prstGeom prst="flowChartAlternateProcess">
            <a:avLst/>
          </a:prstGeom>
          <a:solidFill>
            <a:schemeClr val="accent3">
              <a:lumMod val="75000"/>
            </a:schemeClr>
          </a:solidFill>
          <a:scene3d>
            <a:camera prst="perspectiveContrastingRigh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2800" b="1" dirty="0" smtClean="0"/>
              <a:t>Tugiteenused</a:t>
            </a:r>
          </a:p>
          <a:p>
            <a:pPr algn="ctr"/>
            <a:r>
              <a:rPr lang="et-EE" dirty="0" smtClean="0"/>
              <a:t>HEV koordinaator</a:t>
            </a:r>
          </a:p>
          <a:p>
            <a:pPr algn="ctr"/>
            <a:r>
              <a:rPr lang="et-EE" dirty="0" smtClean="0"/>
              <a:t>eripedagoogid</a:t>
            </a:r>
          </a:p>
          <a:p>
            <a:pPr algn="ctr"/>
            <a:r>
              <a:rPr lang="et-EE" dirty="0" smtClean="0"/>
              <a:t>psühholoogid</a:t>
            </a:r>
            <a:endParaRPr lang="et-EE" dirty="0"/>
          </a:p>
        </p:txBody>
      </p:sp>
      <p:sp>
        <p:nvSpPr>
          <p:cNvPr id="6" name="Vooskeemikujund &quot;vahelduvprotsess&quot; 5"/>
          <p:cNvSpPr/>
          <p:nvPr/>
        </p:nvSpPr>
        <p:spPr>
          <a:xfrm>
            <a:off x="2918326" y="2625019"/>
            <a:ext cx="3816558" cy="2548813"/>
          </a:xfrm>
          <a:prstGeom prst="flowChartAlternateProcess">
            <a:avLst/>
          </a:prstGeom>
          <a:scene3d>
            <a:camera prst="perspectiveContrastingRigh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2800" b="1" dirty="0" smtClean="0"/>
              <a:t>Väikesed klassid</a:t>
            </a:r>
          </a:p>
          <a:p>
            <a:pPr algn="ctr"/>
            <a:r>
              <a:rPr lang="et-EE" sz="2800" b="1" dirty="0" smtClean="0"/>
              <a:t>RÕK, LÕK, TÕK</a:t>
            </a:r>
          </a:p>
          <a:p>
            <a:pPr algn="ctr"/>
            <a:r>
              <a:rPr lang="et-EE" dirty="0" smtClean="0"/>
              <a:t>1.-9. klass</a:t>
            </a:r>
          </a:p>
          <a:p>
            <a:pPr algn="ctr"/>
            <a:r>
              <a:rPr lang="et-EE" dirty="0" smtClean="0"/>
              <a:t>9 klassi</a:t>
            </a:r>
            <a:endParaRPr lang="et-EE" dirty="0"/>
          </a:p>
        </p:txBody>
      </p:sp>
      <p:sp>
        <p:nvSpPr>
          <p:cNvPr id="7" name="Vooskeemikujund &quot;vahelduvprotsess&quot; 6"/>
          <p:cNvSpPr/>
          <p:nvPr/>
        </p:nvSpPr>
        <p:spPr>
          <a:xfrm>
            <a:off x="7335899" y="416168"/>
            <a:ext cx="3787715" cy="2442414"/>
          </a:xfrm>
          <a:prstGeom prst="flowChartAlternateProcess">
            <a:avLst/>
          </a:prstGeom>
          <a:scene3d>
            <a:camera prst="perspectiveContrastingRigh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2800" b="1" dirty="0" smtClean="0"/>
              <a:t>Suured klassid</a:t>
            </a:r>
          </a:p>
          <a:p>
            <a:pPr algn="ctr"/>
            <a:r>
              <a:rPr lang="et-EE" sz="2800" b="1" dirty="0" smtClean="0"/>
              <a:t>RÕK</a:t>
            </a:r>
          </a:p>
          <a:p>
            <a:pPr algn="ctr"/>
            <a:r>
              <a:rPr lang="et-EE" dirty="0" smtClean="0"/>
              <a:t>1.-6. klass</a:t>
            </a:r>
          </a:p>
          <a:p>
            <a:pPr algn="ctr"/>
            <a:r>
              <a:rPr lang="et-EE" dirty="0" smtClean="0"/>
              <a:t>10 klassi</a:t>
            </a:r>
            <a:endParaRPr lang="et-EE" dirty="0"/>
          </a:p>
        </p:txBody>
      </p:sp>
      <p:sp>
        <p:nvSpPr>
          <p:cNvPr id="8" name="Vooskeemikujund &quot;vahelduvprotsess&quot; 7"/>
          <p:cNvSpPr/>
          <p:nvPr/>
        </p:nvSpPr>
        <p:spPr>
          <a:xfrm>
            <a:off x="1263101" y="4265248"/>
            <a:ext cx="3310451" cy="1817168"/>
          </a:xfrm>
          <a:prstGeom prst="flowChartAlternateProcess">
            <a:avLst/>
          </a:prstGeom>
          <a:solidFill>
            <a:schemeClr val="accent3">
              <a:lumMod val="75000"/>
            </a:schemeClr>
          </a:solidFill>
          <a:scene3d>
            <a:camera prst="perspectiveContrastingRigh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2400" b="1" dirty="0" smtClean="0"/>
              <a:t>Rehabilitatsiooni</a:t>
            </a:r>
          </a:p>
          <a:p>
            <a:pPr algn="ctr"/>
            <a:r>
              <a:rPr lang="et-EE" sz="2400" b="1" dirty="0" smtClean="0"/>
              <a:t>teenus</a:t>
            </a:r>
          </a:p>
          <a:p>
            <a:pPr algn="ctr"/>
            <a:r>
              <a:rPr lang="et-EE" dirty="0" smtClean="0"/>
              <a:t>(</a:t>
            </a:r>
            <a:r>
              <a:rPr lang="et-EE" dirty="0" err="1" smtClean="0"/>
              <a:t>Fertilitas</a:t>
            </a:r>
            <a:r>
              <a:rPr lang="et-EE" dirty="0" smtClean="0"/>
              <a:t>)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64191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1065212" y="702238"/>
            <a:ext cx="10058402" cy="1219200"/>
          </a:xfrm>
        </p:spPr>
        <p:txBody>
          <a:bodyPr/>
          <a:lstStyle/>
          <a:p>
            <a:r>
              <a:rPr lang="et-EE" dirty="0" smtClean="0">
                <a:latin typeface="Comic Sans MS" panose="030F0702030302020204" pitchFamily="66" charset="0"/>
              </a:rPr>
              <a:t>Õppe ja kasvatuse korraldus</a:t>
            </a:r>
            <a:endParaRPr lang="et-EE" dirty="0">
              <a:latin typeface="Comic Sans MS" panose="030F0702030302020204" pitchFamily="66" charset="0"/>
            </a:endParaRP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1065214" y="2232285"/>
            <a:ext cx="10058400" cy="4229100"/>
          </a:xfrm>
        </p:spPr>
        <p:txBody>
          <a:bodyPr>
            <a:normAutofit/>
          </a:bodyPr>
          <a:lstStyle/>
          <a:p>
            <a:pPr lvl="0"/>
            <a:r>
              <a:rPr lang="et-EE" dirty="0">
                <a:latin typeface="Comic Sans MS" panose="030F0702030302020204" pitchFamily="66" charset="0"/>
              </a:rPr>
              <a:t>I kooliaste – valdavalt </a:t>
            </a:r>
            <a:r>
              <a:rPr lang="et-EE" dirty="0" err="1">
                <a:latin typeface="Comic Sans MS" panose="030F0702030302020204" pitchFamily="66" charset="0"/>
              </a:rPr>
              <a:t>üldõpetus</a:t>
            </a:r>
            <a:r>
              <a:rPr lang="et-EE" dirty="0">
                <a:latin typeface="Comic Sans MS" panose="030F0702030302020204" pitchFamily="66" charset="0"/>
              </a:rPr>
              <a:t>, osaliselt aineõpetus;</a:t>
            </a:r>
          </a:p>
          <a:p>
            <a:pPr lvl="0"/>
            <a:r>
              <a:rPr lang="et-EE" dirty="0">
                <a:latin typeface="Comic Sans MS" panose="030F0702030302020204" pitchFamily="66" charset="0"/>
              </a:rPr>
              <a:t>II </a:t>
            </a:r>
            <a:r>
              <a:rPr lang="et-EE" dirty="0" smtClean="0">
                <a:latin typeface="Comic Sans MS" panose="030F0702030302020204" pitchFamily="66" charset="0"/>
              </a:rPr>
              <a:t>– III kooliaste </a:t>
            </a:r>
            <a:r>
              <a:rPr lang="et-EE" dirty="0">
                <a:latin typeface="Comic Sans MS" panose="030F0702030302020204" pitchFamily="66" charset="0"/>
              </a:rPr>
              <a:t>– valdavalt aineõpetus, osaliselt </a:t>
            </a:r>
            <a:r>
              <a:rPr lang="et-EE" dirty="0" err="1">
                <a:latin typeface="Comic Sans MS" panose="030F0702030302020204" pitchFamily="66" charset="0"/>
              </a:rPr>
              <a:t>üldõpetus</a:t>
            </a:r>
            <a:r>
              <a:rPr lang="et-EE" dirty="0">
                <a:latin typeface="Comic Sans MS" panose="030F0702030302020204" pitchFamily="66" charset="0"/>
              </a:rPr>
              <a:t> ja </a:t>
            </a:r>
            <a:r>
              <a:rPr lang="et-EE" dirty="0" smtClean="0">
                <a:latin typeface="Comic Sans MS" panose="030F0702030302020204" pitchFamily="66" charset="0"/>
              </a:rPr>
              <a:t>perioodõpe.</a:t>
            </a:r>
            <a:endParaRPr lang="et-EE" dirty="0">
              <a:latin typeface="Comic Sans MS" panose="030F0702030302020204" pitchFamily="66" charset="0"/>
            </a:endParaRPr>
          </a:p>
          <a:p>
            <a:pPr marL="0" lvl="0" indent="0">
              <a:buNone/>
            </a:pPr>
            <a:r>
              <a:rPr lang="et-EE" b="1" dirty="0" smtClean="0">
                <a:latin typeface="Comic Sans MS" panose="030F0702030302020204" pitchFamily="66" charset="0"/>
              </a:rPr>
              <a:t>Hindamise korraldus</a:t>
            </a:r>
          </a:p>
          <a:p>
            <a:r>
              <a:rPr lang="et-EE" dirty="0" smtClean="0">
                <a:latin typeface="Comic Sans MS" panose="030F0702030302020204" pitchFamily="66" charset="0"/>
              </a:rPr>
              <a:t>I </a:t>
            </a:r>
            <a:r>
              <a:rPr lang="et-EE" dirty="0">
                <a:latin typeface="Comic Sans MS" panose="030F0702030302020204" pitchFamily="66" charset="0"/>
              </a:rPr>
              <a:t>kooliastmes </a:t>
            </a:r>
            <a:r>
              <a:rPr lang="et-EE" dirty="0" smtClean="0">
                <a:latin typeface="Comic Sans MS" panose="030F0702030302020204" pitchFamily="66" charset="0"/>
              </a:rPr>
              <a:t>sõnaline tagasiside. Seda, kui kaugel on õpilane õpitulemuse saavutamisest, väljendatakse sümboliga; </a:t>
            </a:r>
            <a:r>
              <a:rPr lang="et-EE" dirty="0" smtClean="0">
                <a:latin typeface="Comic Sans MS" panose="030F0702030302020204" pitchFamily="66" charset="0"/>
                <a:hlinkClick r:id="rId2" action="ppaction://hlinkfile"/>
              </a:rPr>
              <a:t>(1. klassi tunnistus)</a:t>
            </a:r>
            <a:endParaRPr lang="et-EE" dirty="0">
              <a:latin typeface="Comic Sans MS" panose="030F0702030302020204" pitchFamily="66" charset="0"/>
            </a:endParaRPr>
          </a:p>
          <a:p>
            <a:r>
              <a:rPr lang="et-EE" dirty="0" smtClean="0">
                <a:latin typeface="Comic Sans MS" panose="030F0702030302020204" pitchFamily="66" charset="0"/>
              </a:rPr>
              <a:t>alates </a:t>
            </a:r>
            <a:r>
              <a:rPr lang="et-EE" dirty="0">
                <a:latin typeface="Comic Sans MS" panose="030F0702030302020204" pitchFamily="66" charset="0"/>
              </a:rPr>
              <a:t>II kooliastmest </a:t>
            </a:r>
            <a:r>
              <a:rPr lang="et-EE" dirty="0" err="1" smtClean="0">
                <a:latin typeface="Comic Sans MS" panose="030F0702030302020204" pitchFamily="66" charset="0"/>
              </a:rPr>
              <a:t>täheline</a:t>
            </a:r>
            <a:r>
              <a:rPr lang="et-EE" dirty="0" smtClean="0">
                <a:latin typeface="Comic Sans MS" panose="030F0702030302020204" pitchFamily="66" charset="0"/>
              </a:rPr>
              <a:t> hindamine </a:t>
            </a:r>
            <a:r>
              <a:rPr lang="et-EE" dirty="0">
                <a:latin typeface="Comic Sans MS" panose="030F0702030302020204" pitchFamily="66" charset="0"/>
              </a:rPr>
              <a:t>5-pallisüsteemis</a:t>
            </a:r>
            <a:r>
              <a:rPr lang="et-EE" dirty="0" smtClean="0">
                <a:latin typeface="Comic Sans MS" panose="030F0702030302020204" pitchFamily="66" charset="0"/>
              </a:rPr>
              <a:t>.</a:t>
            </a:r>
          </a:p>
          <a:p>
            <a:pPr marL="0" indent="0">
              <a:buNone/>
            </a:pPr>
            <a:endParaRPr lang="et-EE" dirty="0">
              <a:latin typeface="Comic Sans MS" panose="030F0702030302020204" pitchFamily="66" charset="0"/>
            </a:endParaRPr>
          </a:p>
          <a:p>
            <a:pPr marL="0" lvl="0" indent="0">
              <a:buNone/>
            </a:pPr>
            <a:endParaRPr lang="et-EE" dirty="0">
              <a:latin typeface="Comic Sans MS" panose="030F0702030302020204" pitchFamily="66" charset="0"/>
            </a:endParaRPr>
          </a:p>
        </p:txBody>
      </p:sp>
      <p:pic>
        <p:nvPicPr>
          <p:cNvPr id="4" name="Pilt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4106" y="454474"/>
            <a:ext cx="1413487" cy="495529"/>
          </a:xfrm>
          <a:prstGeom prst="rect">
            <a:avLst/>
          </a:prstGeom>
        </p:spPr>
      </p:pic>
      <p:pic>
        <p:nvPicPr>
          <p:cNvPr id="5" name="Pilt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8705" y="369778"/>
            <a:ext cx="1693424" cy="792434"/>
          </a:xfrm>
          <a:prstGeom prst="rect">
            <a:avLst/>
          </a:prstGeom>
        </p:spPr>
      </p:pic>
      <p:pic>
        <p:nvPicPr>
          <p:cNvPr id="6" name="Pilt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32990" y="405755"/>
            <a:ext cx="2773738" cy="7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476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1065212" y="584153"/>
            <a:ext cx="10058402" cy="1219200"/>
          </a:xfrm>
        </p:spPr>
        <p:txBody>
          <a:bodyPr/>
          <a:lstStyle/>
          <a:p>
            <a:r>
              <a:rPr lang="et-EE" dirty="0" smtClean="0">
                <a:latin typeface="Comic Sans MS" panose="030F0702030302020204" pitchFamily="66" charset="0"/>
              </a:rPr>
              <a:t>Eesmärkide seadmine</a:t>
            </a:r>
            <a:endParaRPr lang="et-EE" dirty="0">
              <a:latin typeface="Comic Sans MS" panose="030F0702030302020204" pitchFamily="66" charset="0"/>
            </a:endParaRP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428263" y="2232285"/>
            <a:ext cx="11539959" cy="42291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t-EE" sz="36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t-EE" sz="3600" b="1" dirty="0" smtClean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 </a:t>
            </a:r>
            <a:r>
              <a:rPr lang="et-EE" sz="3600" b="1" dirty="0" smtClean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ÜLESANNE</a:t>
            </a:r>
            <a:endParaRPr lang="et-EE" sz="3600" b="1" dirty="0">
              <a:solidFill>
                <a:schemeClr val="accent3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t-EE" sz="4400" dirty="0" smtClean="0">
                <a:latin typeface="Comic Sans MS" panose="030F0702030302020204" pitchFamily="66" charset="0"/>
              </a:rPr>
              <a:t>					</a:t>
            </a:r>
          </a:p>
          <a:p>
            <a:pPr marL="0" indent="0" algn="ctr">
              <a:buNone/>
            </a:pPr>
            <a:r>
              <a:rPr lang="et-EE" sz="4400" dirty="0">
                <a:solidFill>
                  <a:srgbClr val="FF0000"/>
                </a:solidFill>
                <a:latin typeface="Comic Sans MS" panose="030F0702030302020204" pitchFamily="66" charset="0"/>
              </a:rPr>
              <a:t>	</a:t>
            </a:r>
            <a:r>
              <a:rPr lang="et-EE" sz="4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						</a:t>
            </a:r>
            <a:r>
              <a:rPr lang="et-EE" sz="36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=  VASTUTUS</a:t>
            </a:r>
            <a:endParaRPr lang="et-EE" sz="36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l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4106" y="454474"/>
            <a:ext cx="1413487" cy="495529"/>
          </a:xfrm>
          <a:prstGeom prst="rect">
            <a:avLst/>
          </a:prstGeom>
        </p:spPr>
      </p:pic>
      <p:pic>
        <p:nvPicPr>
          <p:cNvPr id="5" name="Pilt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8705" y="369778"/>
            <a:ext cx="1693424" cy="792434"/>
          </a:xfrm>
          <a:prstGeom prst="rect">
            <a:avLst/>
          </a:prstGeom>
        </p:spPr>
      </p:pic>
      <p:pic>
        <p:nvPicPr>
          <p:cNvPr id="6" name="Pilt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2990" y="405755"/>
            <a:ext cx="2773738" cy="720480"/>
          </a:xfrm>
          <a:prstGeom prst="rect">
            <a:avLst/>
          </a:prstGeom>
        </p:spPr>
      </p:pic>
      <p:graphicFrame>
        <p:nvGraphicFramePr>
          <p:cNvPr id="7" name="Skemaatiline diagramm 6"/>
          <p:cNvGraphicFramePr/>
          <p:nvPr>
            <p:extLst>
              <p:ext uri="{D42A27DB-BD31-4B8C-83A1-F6EECF244321}">
                <p14:modId xmlns:p14="http://schemas.microsoft.com/office/powerpoint/2010/main" val="362965999"/>
              </p:ext>
            </p:extLst>
          </p:nvPr>
        </p:nvGraphicFramePr>
        <p:xfrm>
          <a:off x="2517342" y="2001325"/>
          <a:ext cx="6812197" cy="4856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865257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1065212" y="762436"/>
            <a:ext cx="10058402" cy="1219200"/>
          </a:xfrm>
        </p:spPr>
        <p:txBody>
          <a:bodyPr>
            <a:normAutofit/>
          </a:bodyPr>
          <a:lstStyle/>
          <a:p>
            <a:r>
              <a:rPr lang="et-EE" dirty="0" smtClean="0">
                <a:latin typeface="Comic Sans MS" panose="030F0702030302020204" pitchFamily="66" charset="0"/>
              </a:rPr>
              <a:t>Õpilase pingutus</a:t>
            </a:r>
            <a:endParaRPr lang="et-EE" dirty="0">
              <a:latin typeface="Comic Sans MS" panose="030F0702030302020204" pitchFamily="66" charset="0"/>
            </a:endParaRP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1065212" y="2289598"/>
            <a:ext cx="8093076" cy="432735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t-EE" sz="3600" b="1" dirty="0" smtClean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ÜLESANNE</a:t>
            </a:r>
          </a:p>
          <a:p>
            <a:endParaRPr lang="et-EE" dirty="0">
              <a:latin typeface="Comic Sans MS" panose="030F0702030302020204" pitchFamily="66" charset="0"/>
            </a:endParaRPr>
          </a:p>
          <a:p>
            <a:pPr marL="457200" lvl="1" indent="0">
              <a:buNone/>
            </a:pPr>
            <a:endParaRPr lang="et-EE" sz="2400" dirty="0">
              <a:latin typeface="Comic Sans MS" panose="030F0702030302020204" pitchFamily="66" charset="0"/>
            </a:endParaRPr>
          </a:p>
        </p:txBody>
      </p:sp>
      <p:pic>
        <p:nvPicPr>
          <p:cNvPr id="5" name="Pil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2990" y="405755"/>
            <a:ext cx="2773738" cy="720480"/>
          </a:xfrm>
          <a:prstGeom prst="rect">
            <a:avLst/>
          </a:prstGeom>
        </p:spPr>
      </p:pic>
      <p:pic>
        <p:nvPicPr>
          <p:cNvPr id="6" name="Pilt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8705" y="369778"/>
            <a:ext cx="1693424" cy="792434"/>
          </a:xfrm>
          <a:prstGeom prst="rect">
            <a:avLst/>
          </a:prstGeom>
        </p:spPr>
      </p:pic>
      <p:pic>
        <p:nvPicPr>
          <p:cNvPr id="7" name="Pilt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4106" y="454474"/>
            <a:ext cx="1413487" cy="495529"/>
          </a:xfrm>
          <a:prstGeom prst="rect">
            <a:avLst/>
          </a:prstGeom>
        </p:spPr>
      </p:pic>
      <p:graphicFrame>
        <p:nvGraphicFramePr>
          <p:cNvPr id="8" name="Skemaatiline diagramm 7"/>
          <p:cNvGraphicFramePr/>
          <p:nvPr>
            <p:extLst>
              <p:ext uri="{D42A27DB-BD31-4B8C-83A1-F6EECF244321}">
                <p14:modId xmlns:p14="http://schemas.microsoft.com/office/powerpoint/2010/main" val="1126163741"/>
              </p:ext>
            </p:extLst>
          </p:nvPr>
        </p:nvGraphicFramePr>
        <p:xfrm>
          <a:off x="4668580" y="2157868"/>
          <a:ext cx="6903656" cy="4164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242098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8382" y="913354"/>
            <a:ext cx="9184025" cy="5598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315" name="Text Box 2"/>
          <p:cNvSpPr txBox="1">
            <a:spLocks noChangeArrowheads="1"/>
          </p:cNvSpPr>
          <p:nvPr/>
        </p:nvSpPr>
        <p:spPr bwMode="auto">
          <a:xfrm>
            <a:off x="1753850" y="347299"/>
            <a:ext cx="5524745" cy="775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t-EE" sz="36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ea typeface="+mj-ea"/>
                <a:cs typeface="+mj-cs"/>
              </a:rPr>
              <a:t>Õppimise püramiid</a:t>
            </a:r>
            <a:endParaRPr lang="et-EE" sz="3600" dirty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41439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1065212" y="765429"/>
            <a:ext cx="10058402" cy="1219200"/>
          </a:xfrm>
        </p:spPr>
        <p:txBody>
          <a:bodyPr/>
          <a:lstStyle/>
          <a:p>
            <a:r>
              <a:rPr lang="et-EE" dirty="0" smtClean="0">
                <a:latin typeface="Comic Sans MS" panose="030F0702030302020204" pitchFamily="66" charset="0"/>
              </a:rPr>
              <a:t>Tagasiside</a:t>
            </a:r>
            <a:endParaRPr lang="et-EE" dirty="0">
              <a:latin typeface="Comic Sans MS" panose="030F0702030302020204" pitchFamily="66" charset="0"/>
            </a:endParaRP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1065214" y="1675593"/>
            <a:ext cx="10058400" cy="47857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t-EE" dirty="0" smtClean="0">
                <a:latin typeface="Comic Sans MS" panose="030F0702030302020204" pitchFamily="66" charset="0"/>
              </a:rPr>
              <a:t>						     </a:t>
            </a:r>
            <a:r>
              <a:rPr lang="et-EE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360ºTAGASISIDE</a:t>
            </a:r>
          </a:p>
          <a:p>
            <a:pPr marL="0" lvl="0" indent="0" defTabSz="457200">
              <a:spcBef>
                <a:spcPts val="1000"/>
              </a:spcBef>
              <a:buClr>
                <a:srgbClr val="A53010"/>
              </a:buClr>
              <a:buNone/>
            </a:pPr>
            <a:endParaRPr lang="et-EE" b="1" dirty="0" smtClean="0">
              <a:latin typeface="Comic Sans MS" panose="030F0702030302020204" pitchFamily="66" charset="0"/>
            </a:endParaRPr>
          </a:p>
          <a:p>
            <a:pPr marL="0" lvl="0" indent="0" defTabSz="457200">
              <a:spcBef>
                <a:spcPts val="1000"/>
              </a:spcBef>
              <a:buClr>
                <a:srgbClr val="A53010"/>
              </a:buClr>
              <a:buNone/>
            </a:pPr>
            <a:r>
              <a:rPr lang="et-EE" b="1" dirty="0" smtClean="0">
                <a:latin typeface="Comic Sans MS" panose="030F0702030302020204" pitchFamily="66" charset="0"/>
              </a:rPr>
              <a:t>	Alus:  </a:t>
            </a:r>
            <a:r>
              <a:rPr lang="et-EE" b="1" dirty="0" smtClean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ÕPITULEMUSED + ÕPPIJA</a:t>
            </a:r>
          </a:p>
          <a:p>
            <a:pPr marL="0" lvl="0" indent="0" defTabSz="457200">
              <a:spcBef>
                <a:spcPts val="1000"/>
              </a:spcBef>
              <a:buClr>
                <a:srgbClr val="A53010"/>
              </a:buClr>
              <a:buNone/>
            </a:pPr>
            <a:endParaRPr lang="et-EE" dirty="0" smtClean="0">
              <a:latin typeface="Comic Sans MS" panose="030F0702030302020204" pitchFamily="66" charset="0"/>
            </a:endParaRPr>
          </a:p>
          <a:p>
            <a:pPr marL="0" lvl="0" indent="0" defTabSz="457200">
              <a:spcBef>
                <a:spcPts val="1000"/>
              </a:spcBef>
              <a:buClr>
                <a:srgbClr val="A53010"/>
              </a:buClr>
              <a:buNone/>
            </a:pPr>
            <a:r>
              <a:rPr lang="et-EE" dirty="0" smtClean="0">
                <a:latin typeface="Comic Sans MS" panose="030F0702030302020204" pitchFamily="66" charset="0"/>
              </a:rPr>
              <a:t>Tagasiside </a:t>
            </a:r>
            <a:r>
              <a:rPr lang="et-EE" dirty="0">
                <a:latin typeface="Comic Sans MS" panose="030F0702030302020204" pitchFamily="66" charset="0"/>
              </a:rPr>
              <a:t>redel (</a:t>
            </a:r>
            <a:r>
              <a:rPr lang="et-EE" dirty="0" err="1">
                <a:latin typeface="Comic Sans MS" panose="030F0702030302020204" pitchFamily="66" charset="0"/>
              </a:rPr>
              <a:t>Perkins</a:t>
            </a:r>
            <a:r>
              <a:rPr lang="et-EE" dirty="0">
                <a:latin typeface="Comic Sans MS" panose="030F0702030302020204" pitchFamily="66" charset="0"/>
              </a:rPr>
              <a:t>, 2003)</a:t>
            </a:r>
          </a:p>
          <a:p>
            <a:pPr lvl="0" defTabSz="457200">
              <a:spcBef>
                <a:spcPts val="1000"/>
              </a:spcBef>
              <a:buClr>
                <a:srgbClr val="A53010"/>
              </a:buClr>
            </a:pPr>
            <a:r>
              <a:rPr lang="et-EE" dirty="0">
                <a:latin typeface="Comic Sans MS" panose="030F0702030302020204" pitchFamily="66" charset="0"/>
              </a:rPr>
              <a:t>selgita;</a:t>
            </a:r>
          </a:p>
          <a:p>
            <a:pPr lvl="0" defTabSz="457200">
              <a:spcBef>
                <a:spcPts val="1000"/>
              </a:spcBef>
              <a:buClr>
                <a:srgbClr val="A53010"/>
              </a:buClr>
            </a:pPr>
            <a:r>
              <a:rPr lang="et-EE" dirty="0">
                <a:latin typeface="Comic Sans MS" panose="030F0702030302020204" pitchFamily="66" charset="0"/>
              </a:rPr>
              <a:t>väärtusta;</a:t>
            </a:r>
          </a:p>
          <a:p>
            <a:pPr lvl="0" defTabSz="457200">
              <a:spcBef>
                <a:spcPts val="1000"/>
              </a:spcBef>
              <a:buClr>
                <a:srgbClr val="A53010"/>
              </a:buClr>
            </a:pPr>
            <a:r>
              <a:rPr lang="et-EE" dirty="0">
                <a:latin typeface="Comic Sans MS" panose="030F0702030302020204" pitchFamily="66" charset="0"/>
              </a:rPr>
              <a:t>tõstata probleem;</a:t>
            </a:r>
          </a:p>
          <a:p>
            <a:pPr lvl="0" defTabSz="457200">
              <a:spcBef>
                <a:spcPts val="1000"/>
              </a:spcBef>
              <a:buClr>
                <a:srgbClr val="A53010"/>
              </a:buClr>
            </a:pPr>
            <a:r>
              <a:rPr lang="et-EE" dirty="0">
                <a:latin typeface="Comic Sans MS" panose="030F0702030302020204" pitchFamily="66" charset="0"/>
              </a:rPr>
              <a:t>soovita.</a:t>
            </a:r>
          </a:p>
          <a:p>
            <a:pPr marL="0" lvl="0" indent="0">
              <a:buNone/>
            </a:pPr>
            <a:endParaRPr lang="et-EE" dirty="0">
              <a:latin typeface="Comic Sans MS" panose="030F0702030302020204" pitchFamily="66" charset="0"/>
            </a:endParaRPr>
          </a:p>
        </p:txBody>
      </p:sp>
      <p:pic>
        <p:nvPicPr>
          <p:cNvPr id="4" name="Pil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4106" y="454474"/>
            <a:ext cx="1413487" cy="495529"/>
          </a:xfrm>
          <a:prstGeom prst="rect">
            <a:avLst/>
          </a:prstGeom>
        </p:spPr>
      </p:pic>
      <p:pic>
        <p:nvPicPr>
          <p:cNvPr id="5" name="Pilt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8705" y="369778"/>
            <a:ext cx="1693424" cy="792434"/>
          </a:xfrm>
          <a:prstGeom prst="rect">
            <a:avLst/>
          </a:prstGeom>
        </p:spPr>
      </p:pic>
      <p:pic>
        <p:nvPicPr>
          <p:cNvPr id="6" name="Pilt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2990" y="405755"/>
            <a:ext cx="2773738" cy="720480"/>
          </a:xfrm>
          <a:prstGeom prst="rect">
            <a:avLst/>
          </a:prstGeom>
        </p:spPr>
      </p:pic>
      <p:graphicFrame>
        <p:nvGraphicFramePr>
          <p:cNvPr id="7" name="Skemaatiline diagramm 6"/>
          <p:cNvGraphicFramePr/>
          <p:nvPr>
            <p:extLst>
              <p:ext uri="{D42A27DB-BD31-4B8C-83A1-F6EECF244321}">
                <p14:modId xmlns:p14="http://schemas.microsoft.com/office/powerpoint/2010/main" val="2825750044"/>
              </p:ext>
            </p:extLst>
          </p:nvPr>
        </p:nvGraphicFramePr>
        <p:xfrm>
          <a:off x="5222371" y="2124033"/>
          <a:ext cx="6625863" cy="46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534823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103431377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167F96A-C2ED-4D5B-8EFB-A18C6982D36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TS103431377</Template>
  <TotalTime>0</TotalTime>
  <Words>147</Words>
  <Application>Microsoft Office PowerPoint</Application>
  <PresentationFormat>Laiekraan</PresentationFormat>
  <Paragraphs>66</Paragraphs>
  <Slides>10</Slides>
  <Notes>1</Notes>
  <HiddenSlides>0</HiddenSlides>
  <MMClips>0</MMClips>
  <ScaleCrop>false</ScaleCrop>
  <HeadingPairs>
    <vt:vector size="6" baseType="variant">
      <vt:variant>
        <vt:lpstr>Kasutatud fondid</vt:lpstr>
      </vt:variant>
      <vt:variant>
        <vt:i4>3</vt:i4>
      </vt:variant>
      <vt:variant>
        <vt:lpstr>Kujundus</vt:lpstr>
      </vt:variant>
      <vt:variant>
        <vt:i4>1</vt:i4>
      </vt:variant>
      <vt:variant>
        <vt:lpstr>Slaidipealkirjad</vt:lpstr>
      </vt:variant>
      <vt:variant>
        <vt:i4>10</vt:i4>
      </vt:variant>
    </vt:vector>
  </HeadingPairs>
  <TitlesOfParts>
    <vt:vector size="14" baseType="lpstr">
      <vt:lpstr>Arial</vt:lpstr>
      <vt:lpstr>Comic Sans MS</vt:lpstr>
      <vt:lpstr>Segoe Print</vt:lpstr>
      <vt:lpstr>TS103431377</vt:lpstr>
      <vt:lpstr> Üldõpetuse rakendamine Randvere koolis</vt:lpstr>
      <vt:lpstr>Kooli eesmärk</vt:lpstr>
      <vt:lpstr>Põhiväärtused</vt:lpstr>
      <vt:lpstr>Struktuur</vt:lpstr>
      <vt:lpstr>Õppe ja kasvatuse korraldus</vt:lpstr>
      <vt:lpstr>Eesmärkide seadmine</vt:lpstr>
      <vt:lpstr>Õpilase pingutus</vt:lpstr>
      <vt:lpstr>PowerPointi esitlus</vt:lpstr>
      <vt:lpstr>Tagasiside</vt:lpstr>
      <vt:lpstr>Tänan kuulamast!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2013-08-15T13:31:58Z</dcterms:created>
  <dcterms:modified xsi:type="dcterms:W3CDTF">2015-02-11T09:20:47Z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TC034313779991</vt:lpwstr>
  </property>
</Properties>
</file>